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4" r:id="rId28"/>
    <p:sldId id="25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Risks Associated with Alcohol and Substance Abuse Among Teenagers and Young People in South Africa" id="{8AC74739-B728-4F57-A445-BF213087D6E3}">
          <p14:sldIdLst>
            <p14:sldId id="2561"/>
            <p14:sldId id="2562"/>
          </p14:sldIdLst>
        </p14:section>
        <p14:section name="Overview of Alcohol and Substance Abuse" id="{F076E316-A3A6-46E7-B241-15563DC49800}">
          <p14:sldIdLst>
            <p14:sldId id="2563"/>
            <p14:sldId id="2564"/>
            <p14:sldId id="2565"/>
            <p14:sldId id="2566"/>
            <p14:sldId id="2567"/>
            <p14:sldId id="2568"/>
            <p14:sldId id="2569"/>
          </p14:sldIdLst>
        </p14:section>
        <p14:section name="Short-term and Long-term Health Risks" id="{0770D3B6-EA8F-47C5-9CDF-E8E6CCBFCF57}">
          <p14:sldIdLst>
            <p14:sldId id="2570"/>
            <p14:sldId id="2571"/>
            <p14:sldId id="2572"/>
            <p14:sldId id="2573"/>
          </p14:sldIdLst>
        </p14:section>
        <p14:section name="Social and Economic Impacts" id="{5DDA938B-EA93-42CE-98DD-F620BA2D9543}">
          <p14:sldIdLst>
            <p14:sldId id="2574"/>
            <p14:sldId id="2575"/>
            <p14:sldId id="2576"/>
            <p14:sldId id="2577"/>
          </p14:sldIdLst>
        </p14:section>
        <p14:section name="Prevention and Intervention Strategies" id="{33D7784E-44A9-4DF1-B9F5-9D6F8824C43E}">
          <p14:sldIdLst>
            <p14:sldId id="2578"/>
            <p14:sldId id="2579"/>
            <p14:sldId id="2580"/>
            <p14:sldId id="2581"/>
          </p14:sldIdLst>
        </p14:section>
        <p14:section name="Support and Rehabilitation" id="{3E5545E2-0379-4AB3-9804-BEC393F91F36}">
          <p14:sldIdLst>
            <p14:sldId id="2582"/>
            <p14:sldId id="2583"/>
            <p14:sldId id="2584"/>
            <p14:sldId id="2585"/>
          </p14:sldIdLst>
        </p14:section>
      </p14:sectionLst>
    </p:ex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0B25C-6DF6-470A-B8EC-C4F5BB6DB1E4}" v="605" dt="2025-05-21T11:46:19.991"/>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5" autoAdjust="0"/>
  </p:normalViewPr>
  <p:slideViewPr>
    <p:cSldViewPr snapToGrid="0">
      <p:cViewPr varScale="1">
        <p:scale>
          <a:sx n="70" d="100"/>
          <a:sy n="70" d="100"/>
        </p:scale>
        <p:origin x="173" y="278"/>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Henn" userId="a635162808e461a2" providerId="LiveId" clId="{4020B25C-6DF6-470A-B8EC-C4F5BB6DB1E4}"/>
    <pc:docChg chg="undo custSel modSld sldOrd">
      <pc:chgData name="Edward Henn" userId="a635162808e461a2" providerId="LiveId" clId="{4020B25C-6DF6-470A-B8EC-C4F5BB6DB1E4}" dt="2025-05-21T11:46:19.991" v="708" actId="20577"/>
      <pc:docMkLst>
        <pc:docMk/>
      </pc:docMkLst>
      <pc:sldChg chg="modSp mod ord">
        <pc:chgData name="Edward Henn" userId="a635162808e461a2" providerId="LiveId" clId="{4020B25C-6DF6-470A-B8EC-C4F5BB6DB1E4}" dt="2025-05-21T10:06:52.437" v="3" actId="1076"/>
        <pc:sldMkLst>
          <pc:docMk/>
          <pc:sldMk cId="1238756336" sldId="2561"/>
        </pc:sldMkLst>
        <pc:spChg chg="mod">
          <ac:chgData name="Edward Henn" userId="a635162808e461a2" providerId="LiveId" clId="{4020B25C-6DF6-470A-B8EC-C4F5BB6DB1E4}" dt="2025-05-21T10:06:52.437" v="3" actId="1076"/>
          <ac:spMkLst>
            <pc:docMk/>
            <pc:sldMk cId="1238756336" sldId="2561"/>
            <ac:spMk id="2" creationId="{574327D4-76CD-6A55-180F-8F1488A8310A}"/>
          </ac:spMkLst>
        </pc:spChg>
      </pc:sldChg>
      <pc:sldChg chg="modSp mod">
        <pc:chgData name="Edward Henn" userId="a635162808e461a2" providerId="LiveId" clId="{4020B25C-6DF6-470A-B8EC-C4F5BB6DB1E4}" dt="2025-05-21T10:09:11.435" v="47" actId="790"/>
        <pc:sldMkLst>
          <pc:docMk/>
          <pc:sldMk cId="3108631833" sldId="2562"/>
        </pc:sldMkLst>
        <pc:spChg chg="mod">
          <ac:chgData name="Edward Henn" userId="a635162808e461a2" providerId="LiveId" clId="{4020B25C-6DF6-470A-B8EC-C4F5BB6DB1E4}" dt="2025-05-21T10:08:56.404" v="46" actId="790"/>
          <ac:spMkLst>
            <pc:docMk/>
            <pc:sldMk cId="3108631833" sldId="2562"/>
            <ac:spMk id="2" creationId="{4800DEC2-9A8C-27FF-5D00-4D48D01AB0B5}"/>
          </ac:spMkLst>
        </pc:spChg>
        <pc:spChg chg="mod">
          <ac:chgData name="Edward Henn" userId="a635162808e461a2" providerId="LiveId" clId="{4020B25C-6DF6-470A-B8EC-C4F5BB6DB1E4}" dt="2025-05-21T10:09:11.435" v="47" actId="790"/>
          <ac:spMkLst>
            <pc:docMk/>
            <pc:sldMk cId="3108631833" sldId="2562"/>
            <ac:spMk id="3" creationId="{0D89884C-A748-1242-32F2-4D642E5E1B7D}"/>
          </ac:spMkLst>
        </pc:spChg>
      </pc:sldChg>
      <pc:sldChg chg="addSp delSp modSp mod">
        <pc:chgData name="Edward Henn" userId="a635162808e461a2" providerId="LiveId" clId="{4020B25C-6DF6-470A-B8EC-C4F5BB6DB1E4}" dt="2025-05-21T10:10:25.164" v="50" actId="962"/>
        <pc:sldMkLst>
          <pc:docMk/>
          <pc:sldMk cId="3192819356" sldId="2563"/>
        </pc:sldMkLst>
        <pc:spChg chg="del">
          <ac:chgData name="Edward Henn" userId="a635162808e461a2" providerId="LiveId" clId="{4020B25C-6DF6-470A-B8EC-C4F5BB6DB1E4}" dt="2025-05-21T10:10:18.067" v="48" actId="931"/>
          <ac:spMkLst>
            <pc:docMk/>
            <pc:sldMk cId="3192819356" sldId="2563"/>
            <ac:spMk id="7" creationId="{4407AE31-3FF7-6547-8F92-2803CA7094C4}"/>
          </ac:spMkLst>
        </pc:spChg>
        <pc:picChg chg="add mod">
          <ac:chgData name="Edward Henn" userId="a635162808e461a2" providerId="LiveId" clId="{4020B25C-6DF6-470A-B8EC-C4F5BB6DB1E4}" dt="2025-05-21T10:10:25.164" v="50" actId="962"/>
          <ac:picMkLst>
            <pc:docMk/>
            <pc:sldMk cId="3192819356" sldId="2563"/>
            <ac:picMk id="4" creationId="{81AA829A-6FC4-6DAB-D52E-F00638CECC8C}"/>
          </ac:picMkLst>
        </pc:picChg>
      </pc:sldChg>
      <pc:sldChg chg="modSp mod modAnim">
        <pc:chgData name="Edward Henn" userId="a635162808e461a2" providerId="LiveId" clId="{4020B25C-6DF6-470A-B8EC-C4F5BB6DB1E4}" dt="2025-05-21T10:18:03.658" v="126" actId="1038"/>
        <pc:sldMkLst>
          <pc:docMk/>
          <pc:sldMk cId="2475446056" sldId="2564"/>
        </pc:sldMkLst>
        <pc:spChg chg="mod">
          <ac:chgData name="Edward Henn" userId="a635162808e461a2" providerId="LiveId" clId="{4020B25C-6DF6-470A-B8EC-C4F5BB6DB1E4}" dt="2025-05-21T10:14:07.741" v="67" actId="20577"/>
          <ac:spMkLst>
            <pc:docMk/>
            <pc:sldMk cId="2475446056" sldId="2564"/>
            <ac:spMk id="2" creationId="{C0D39813-4766-C9F3-796C-3197A243EA82}"/>
          </ac:spMkLst>
        </pc:spChg>
        <pc:spChg chg="mod">
          <ac:chgData name="Edward Henn" userId="a635162808e461a2" providerId="LiveId" clId="{4020B25C-6DF6-470A-B8EC-C4F5BB6DB1E4}" dt="2025-05-21T10:18:03.658" v="126" actId="1038"/>
          <ac:spMkLst>
            <pc:docMk/>
            <pc:sldMk cId="2475446056" sldId="2564"/>
            <ac:spMk id="4" creationId="{7E4A5365-1E59-D324-4813-03CDC742AE8D}"/>
          </ac:spMkLst>
        </pc:spChg>
      </pc:sldChg>
      <pc:sldChg chg="modSp mod">
        <pc:chgData name="Edward Henn" userId="a635162808e461a2" providerId="LiveId" clId="{4020B25C-6DF6-470A-B8EC-C4F5BB6DB1E4}" dt="2025-05-21T11:28:03.266" v="597" actId="20577"/>
        <pc:sldMkLst>
          <pc:docMk/>
          <pc:sldMk cId="3394035150" sldId="2565"/>
        </pc:sldMkLst>
        <pc:spChg chg="mod">
          <ac:chgData name="Edward Henn" userId="a635162808e461a2" providerId="LiveId" clId="{4020B25C-6DF6-470A-B8EC-C4F5BB6DB1E4}" dt="2025-05-21T10:12:06.297" v="55" actId="20577"/>
          <ac:spMkLst>
            <pc:docMk/>
            <pc:sldMk cId="3394035150" sldId="2565"/>
            <ac:spMk id="2" creationId="{E2E9B68E-2D74-63B6-44F4-25C68B2D0BF1}"/>
          </ac:spMkLst>
        </pc:spChg>
        <pc:graphicFrameChg chg="mod">
          <ac:chgData name="Edward Henn" userId="a635162808e461a2" providerId="LiveId" clId="{4020B25C-6DF6-470A-B8EC-C4F5BB6DB1E4}" dt="2025-05-21T11:28:03.266" v="597" actId="20577"/>
          <ac:graphicFrameMkLst>
            <pc:docMk/>
            <pc:sldMk cId="3394035150" sldId="2565"/>
            <ac:graphicFrameMk id="4" creationId="{9EFD1A5F-765E-44C7-9A1A-7F713C9132F5}"/>
          </ac:graphicFrameMkLst>
        </pc:graphicFrameChg>
      </pc:sldChg>
      <pc:sldChg chg="modSp mod modAnim">
        <pc:chgData name="Edward Henn" userId="a635162808e461a2" providerId="LiveId" clId="{4020B25C-6DF6-470A-B8EC-C4F5BB6DB1E4}" dt="2025-05-21T11:30:49.096" v="644" actId="20577"/>
        <pc:sldMkLst>
          <pc:docMk/>
          <pc:sldMk cId="3655898367" sldId="2566"/>
        </pc:sldMkLst>
        <pc:spChg chg="mod">
          <ac:chgData name="Edward Henn" userId="a635162808e461a2" providerId="LiveId" clId="{4020B25C-6DF6-470A-B8EC-C4F5BB6DB1E4}" dt="2025-05-21T11:30:37.332" v="629" actId="20577"/>
          <ac:spMkLst>
            <pc:docMk/>
            <pc:sldMk cId="3655898367" sldId="2566"/>
            <ac:spMk id="2" creationId="{E3C93FC4-0C08-C1F6-0063-61F5729D49E8}"/>
          </ac:spMkLst>
        </pc:spChg>
        <pc:spChg chg="mod">
          <ac:chgData name="Edward Henn" userId="a635162808e461a2" providerId="LiveId" clId="{4020B25C-6DF6-470A-B8EC-C4F5BB6DB1E4}" dt="2025-05-21T11:30:49.096" v="644" actId="20577"/>
          <ac:spMkLst>
            <pc:docMk/>
            <pc:sldMk cId="3655898367" sldId="2566"/>
            <ac:spMk id="4" creationId="{A11E1DC9-8DD9-D9DC-4AAA-DF907683B348}"/>
          </ac:spMkLst>
        </pc:spChg>
      </pc:sldChg>
      <pc:sldChg chg="modSp">
        <pc:chgData name="Edward Henn" userId="a635162808e461a2" providerId="LiveId" clId="{4020B25C-6DF6-470A-B8EC-C4F5BB6DB1E4}" dt="2025-05-21T11:33:37.335" v="655" actId="20577"/>
        <pc:sldMkLst>
          <pc:docMk/>
          <pc:sldMk cId="1907161283" sldId="2567"/>
        </pc:sldMkLst>
        <pc:spChg chg="mod">
          <ac:chgData name="Edward Henn" userId="a635162808e461a2" providerId="LiveId" clId="{4020B25C-6DF6-470A-B8EC-C4F5BB6DB1E4}" dt="2025-05-21T11:33:37.335" v="655" actId="20577"/>
          <ac:spMkLst>
            <pc:docMk/>
            <pc:sldMk cId="1907161283" sldId="2567"/>
            <ac:spMk id="4" creationId="{EA8D0E57-B633-6B5F-86B6-5CD4441AB2FF}"/>
          </ac:spMkLst>
        </pc:spChg>
      </pc:sldChg>
      <pc:sldChg chg="modSp">
        <pc:chgData name="Edward Henn" userId="a635162808e461a2" providerId="LiveId" clId="{4020B25C-6DF6-470A-B8EC-C4F5BB6DB1E4}" dt="2025-05-21T10:34:25.131" v="298" actId="20577"/>
        <pc:sldMkLst>
          <pc:docMk/>
          <pc:sldMk cId="4060760755" sldId="2568"/>
        </pc:sldMkLst>
        <pc:spChg chg="mod">
          <ac:chgData name="Edward Henn" userId="a635162808e461a2" providerId="LiveId" clId="{4020B25C-6DF6-470A-B8EC-C4F5BB6DB1E4}" dt="2025-05-21T10:34:25.131" v="298" actId="20577"/>
          <ac:spMkLst>
            <pc:docMk/>
            <pc:sldMk cId="4060760755" sldId="2568"/>
            <ac:spMk id="4" creationId="{717532B0-B54E-DAFF-EEA7-8A2B46EE8508}"/>
          </ac:spMkLst>
        </pc:spChg>
      </pc:sldChg>
      <pc:sldChg chg="modSp mod">
        <pc:chgData name="Edward Henn" userId="a635162808e461a2" providerId="LiveId" clId="{4020B25C-6DF6-470A-B8EC-C4F5BB6DB1E4}" dt="2025-05-21T11:35:30.035" v="657" actId="20577"/>
        <pc:sldMkLst>
          <pc:docMk/>
          <pc:sldMk cId="1499174837" sldId="2569"/>
        </pc:sldMkLst>
        <pc:spChg chg="mod">
          <ac:chgData name="Edward Henn" userId="a635162808e461a2" providerId="LiveId" clId="{4020B25C-6DF6-470A-B8EC-C4F5BB6DB1E4}" dt="2025-05-21T10:39:05.732" v="328" actId="20577"/>
          <ac:spMkLst>
            <pc:docMk/>
            <pc:sldMk cId="1499174837" sldId="2569"/>
            <ac:spMk id="2" creationId="{7A744A15-8588-1150-19A5-0B10A7B00E4C}"/>
          </ac:spMkLst>
        </pc:spChg>
        <pc:spChg chg="mod">
          <ac:chgData name="Edward Henn" userId="a635162808e461a2" providerId="LiveId" clId="{4020B25C-6DF6-470A-B8EC-C4F5BB6DB1E4}" dt="2025-05-21T11:35:30.035" v="657" actId="20577"/>
          <ac:spMkLst>
            <pc:docMk/>
            <pc:sldMk cId="1499174837" sldId="2569"/>
            <ac:spMk id="4" creationId="{44E47D50-414D-0D20-FC03-C60A32C51E64}"/>
          </ac:spMkLst>
        </pc:spChg>
      </pc:sldChg>
      <pc:sldChg chg="addSp delSp modSp mod">
        <pc:chgData name="Edward Henn" userId="a635162808e461a2" providerId="LiveId" clId="{4020B25C-6DF6-470A-B8EC-C4F5BB6DB1E4}" dt="2025-05-21T10:51:18.054" v="383" actId="20577"/>
        <pc:sldMkLst>
          <pc:docMk/>
          <pc:sldMk cId="3279274703" sldId="2570"/>
        </pc:sldMkLst>
        <pc:spChg chg="mod">
          <ac:chgData name="Edward Henn" userId="a635162808e461a2" providerId="LiveId" clId="{4020B25C-6DF6-470A-B8EC-C4F5BB6DB1E4}" dt="2025-05-21T10:51:18.054" v="383" actId="20577"/>
          <ac:spMkLst>
            <pc:docMk/>
            <pc:sldMk cId="3279274703" sldId="2570"/>
            <ac:spMk id="2" creationId="{D86AF291-2FE3-43B1-249A-71C8A7FCBB18}"/>
          </ac:spMkLst>
        </pc:spChg>
        <pc:spChg chg="add del">
          <ac:chgData name="Edward Henn" userId="a635162808e461a2" providerId="LiveId" clId="{4020B25C-6DF6-470A-B8EC-C4F5BB6DB1E4}" dt="2025-05-21T10:46:42.345" v="357" actId="22"/>
          <ac:spMkLst>
            <pc:docMk/>
            <pc:sldMk cId="3279274703" sldId="2570"/>
            <ac:spMk id="6" creationId="{21456293-571F-D1D3-F24F-81000B99C640}"/>
          </ac:spMkLst>
        </pc:spChg>
        <pc:spChg chg="del">
          <ac:chgData name="Edward Henn" userId="a635162808e461a2" providerId="LiveId" clId="{4020B25C-6DF6-470A-B8EC-C4F5BB6DB1E4}" dt="2025-05-21T10:43:12.623" v="342" actId="931"/>
          <ac:spMkLst>
            <pc:docMk/>
            <pc:sldMk cId="3279274703" sldId="2570"/>
            <ac:spMk id="7" creationId="{C0EEEEBA-52DE-4028-3B8F-CEA908E4A322}"/>
          </ac:spMkLst>
        </pc:spChg>
        <pc:spChg chg="add mod">
          <ac:chgData name="Edward Henn" userId="a635162808e461a2" providerId="LiveId" clId="{4020B25C-6DF6-470A-B8EC-C4F5BB6DB1E4}" dt="2025-05-21T10:49:39.284" v="365"/>
          <ac:spMkLst>
            <pc:docMk/>
            <pc:sldMk cId="3279274703" sldId="2570"/>
            <ac:spMk id="8" creationId="{6E729F0F-D295-0FEB-B50F-08A277707039}"/>
          </ac:spMkLst>
        </pc:spChg>
        <pc:spChg chg="mod">
          <ac:chgData name="Edward Henn" userId="a635162808e461a2" providerId="LiveId" clId="{4020B25C-6DF6-470A-B8EC-C4F5BB6DB1E4}" dt="2025-05-21T10:50:39.706" v="376" actId="1076"/>
          <ac:spMkLst>
            <pc:docMk/>
            <pc:sldMk cId="3279274703" sldId="2570"/>
            <ac:spMk id="9" creationId="{E77F6433-CEFD-4561-FB5F-DACD0D1FA6F2}"/>
          </ac:spMkLst>
        </pc:spChg>
        <pc:picChg chg="add mod modCrop">
          <ac:chgData name="Edward Henn" userId="a635162808e461a2" providerId="LiveId" clId="{4020B25C-6DF6-470A-B8EC-C4F5BB6DB1E4}" dt="2025-05-21T10:48:32.191" v="360" actId="18131"/>
          <ac:picMkLst>
            <pc:docMk/>
            <pc:sldMk cId="3279274703" sldId="2570"/>
            <ac:picMk id="4" creationId="{7FEC8E57-68F6-3A70-592F-5109384FC25F}"/>
          </ac:picMkLst>
        </pc:picChg>
      </pc:sldChg>
      <pc:sldChg chg="modSp mod">
        <pc:chgData name="Edward Henn" userId="a635162808e461a2" providerId="LiveId" clId="{4020B25C-6DF6-470A-B8EC-C4F5BB6DB1E4}" dt="2025-05-21T11:36:30.708" v="664" actId="20577"/>
        <pc:sldMkLst>
          <pc:docMk/>
          <pc:sldMk cId="4175601348" sldId="2571"/>
        </pc:sldMkLst>
        <pc:spChg chg="mod">
          <ac:chgData name="Edward Henn" userId="a635162808e461a2" providerId="LiveId" clId="{4020B25C-6DF6-470A-B8EC-C4F5BB6DB1E4}" dt="2025-05-21T11:36:30.708" v="664" actId="20577"/>
          <ac:spMkLst>
            <pc:docMk/>
            <pc:sldMk cId="4175601348" sldId="2571"/>
            <ac:spMk id="4" creationId="{A92C1402-2E48-274E-A5D8-E40ED9F7E303}"/>
          </ac:spMkLst>
        </pc:spChg>
      </pc:sldChg>
      <pc:sldChg chg="modSp mod modAnim">
        <pc:chgData name="Edward Henn" userId="a635162808e461a2" providerId="LiveId" clId="{4020B25C-6DF6-470A-B8EC-C4F5BB6DB1E4}" dt="2025-05-21T10:58:02.233" v="477" actId="790"/>
        <pc:sldMkLst>
          <pc:docMk/>
          <pc:sldMk cId="1525737154" sldId="2572"/>
        </pc:sldMkLst>
        <pc:spChg chg="mod">
          <ac:chgData name="Edward Henn" userId="a635162808e461a2" providerId="LiveId" clId="{4020B25C-6DF6-470A-B8EC-C4F5BB6DB1E4}" dt="2025-05-21T10:58:02.233" v="477" actId="790"/>
          <ac:spMkLst>
            <pc:docMk/>
            <pc:sldMk cId="1525737154" sldId="2572"/>
            <ac:spMk id="2" creationId="{340E473E-1773-4456-4C3F-630C4374A0F4}"/>
          </ac:spMkLst>
        </pc:spChg>
        <pc:spChg chg="mod">
          <ac:chgData name="Edward Henn" userId="a635162808e461a2" providerId="LiveId" clId="{4020B25C-6DF6-470A-B8EC-C4F5BB6DB1E4}" dt="2025-05-21T10:57:14.274" v="476" actId="790"/>
          <ac:spMkLst>
            <pc:docMk/>
            <pc:sldMk cId="1525737154" sldId="2572"/>
            <ac:spMk id="4" creationId="{E1C614C3-B424-8D22-B462-3C233B598869}"/>
          </ac:spMkLst>
        </pc:spChg>
      </pc:sldChg>
      <pc:sldChg chg="modSp mod">
        <pc:chgData name="Edward Henn" userId="a635162808e461a2" providerId="LiveId" clId="{4020B25C-6DF6-470A-B8EC-C4F5BB6DB1E4}" dt="2025-05-21T10:58:55.530" v="481" actId="113"/>
        <pc:sldMkLst>
          <pc:docMk/>
          <pc:sldMk cId="2401309273" sldId="2573"/>
        </pc:sldMkLst>
        <pc:spChg chg="mod">
          <ac:chgData name="Edward Henn" userId="a635162808e461a2" providerId="LiveId" clId="{4020B25C-6DF6-470A-B8EC-C4F5BB6DB1E4}" dt="2025-05-21T10:58:55.530" v="481" actId="113"/>
          <ac:spMkLst>
            <pc:docMk/>
            <pc:sldMk cId="2401309273" sldId="2573"/>
            <ac:spMk id="4" creationId="{965CCC67-FE14-85CC-74DC-7710C57EEB9B}"/>
          </ac:spMkLst>
        </pc:spChg>
      </pc:sldChg>
      <pc:sldChg chg="addSp delSp modSp mod">
        <pc:chgData name="Edward Henn" userId="a635162808e461a2" providerId="LiveId" clId="{4020B25C-6DF6-470A-B8EC-C4F5BB6DB1E4}" dt="2025-05-21T11:02:59.299" v="484" actId="962"/>
        <pc:sldMkLst>
          <pc:docMk/>
          <pc:sldMk cId="2623894674" sldId="2574"/>
        </pc:sldMkLst>
        <pc:spChg chg="del">
          <ac:chgData name="Edward Henn" userId="a635162808e461a2" providerId="LiveId" clId="{4020B25C-6DF6-470A-B8EC-C4F5BB6DB1E4}" dt="2025-05-21T11:02:54.599" v="482" actId="931"/>
          <ac:spMkLst>
            <pc:docMk/>
            <pc:sldMk cId="2623894674" sldId="2574"/>
            <ac:spMk id="7" creationId="{5F7730D1-80D0-224C-99A5-68194CD9FD7A}"/>
          </ac:spMkLst>
        </pc:spChg>
        <pc:picChg chg="add mod">
          <ac:chgData name="Edward Henn" userId="a635162808e461a2" providerId="LiveId" clId="{4020B25C-6DF6-470A-B8EC-C4F5BB6DB1E4}" dt="2025-05-21T11:02:59.299" v="484" actId="962"/>
          <ac:picMkLst>
            <pc:docMk/>
            <pc:sldMk cId="2623894674" sldId="2574"/>
            <ac:picMk id="4" creationId="{4F5C82CD-AC64-EB63-CE68-A81D8C0E28E3}"/>
          </ac:picMkLst>
        </pc:picChg>
      </pc:sldChg>
      <pc:sldChg chg="modSp mod">
        <pc:chgData name="Edward Henn" userId="a635162808e461a2" providerId="LiveId" clId="{4020B25C-6DF6-470A-B8EC-C4F5BB6DB1E4}" dt="2025-05-21T11:38:59.857" v="683" actId="20577"/>
        <pc:sldMkLst>
          <pc:docMk/>
          <pc:sldMk cId="3110519635" sldId="2575"/>
        </pc:sldMkLst>
        <pc:spChg chg="mod">
          <ac:chgData name="Edward Henn" userId="a635162808e461a2" providerId="LiveId" clId="{4020B25C-6DF6-470A-B8EC-C4F5BB6DB1E4}" dt="2025-05-21T11:38:19.445" v="677" actId="20577"/>
          <ac:spMkLst>
            <pc:docMk/>
            <pc:sldMk cId="3110519635" sldId="2575"/>
            <ac:spMk id="2" creationId="{89B253C7-4EF1-7CED-0E69-90F476E718C5}"/>
          </ac:spMkLst>
        </pc:spChg>
        <pc:spChg chg="mod">
          <ac:chgData name="Edward Henn" userId="a635162808e461a2" providerId="LiveId" clId="{4020B25C-6DF6-470A-B8EC-C4F5BB6DB1E4}" dt="2025-05-21T11:38:59.857" v="683" actId="20577"/>
          <ac:spMkLst>
            <pc:docMk/>
            <pc:sldMk cId="3110519635" sldId="2575"/>
            <ac:spMk id="4" creationId="{6C320BA0-0E1B-260C-AE3B-4E36845DF601}"/>
          </ac:spMkLst>
        </pc:spChg>
      </pc:sldChg>
      <pc:sldChg chg="addSp modSp">
        <pc:chgData name="Edward Henn" userId="a635162808e461a2" providerId="LiveId" clId="{4020B25C-6DF6-470A-B8EC-C4F5BB6DB1E4}" dt="2025-05-21T11:40:39.225" v="691" actId="20577"/>
        <pc:sldMkLst>
          <pc:docMk/>
          <pc:sldMk cId="3702841842" sldId="2576"/>
        </pc:sldMkLst>
        <pc:spChg chg="add mod">
          <ac:chgData name="Edward Henn" userId="a635162808e461a2" providerId="LiveId" clId="{4020B25C-6DF6-470A-B8EC-C4F5BB6DB1E4}" dt="2025-05-21T11:06:12.597" v="517"/>
          <ac:spMkLst>
            <pc:docMk/>
            <pc:sldMk cId="3702841842" sldId="2576"/>
            <ac:spMk id="3" creationId="{A9E9D99D-8E09-F1E4-B21C-7BE4B661C792}"/>
          </ac:spMkLst>
        </pc:spChg>
        <pc:graphicFrameChg chg="mod">
          <ac:chgData name="Edward Henn" userId="a635162808e461a2" providerId="LiveId" clId="{4020B25C-6DF6-470A-B8EC-C4F5BB6DB1E4}" dt="2025-05-21T11:40:39.225" v="691" actId="20577"/>
          <ac:graphicFrameMkLst>
            <pc:docMk/>
            <pc:sldMk cId="3702841842" sldId="2576"/>
            <ac:graphicFrameMk id="4" creationId="{0A011E76-9D79-4B8C-BEA0-DEFF45F0A865}"/>
          </ac:graphicFrameMkLst>
        </pc:graphicFrameChg>
      </pc:sldChg>
      <pc:sldChg chg="modSp mod">
        <pc:chgData name="Edward Henn" userId="a635162808e461a2" providerId="LiveId" clId="{4020B25C-6DF6-470A-B8EC-C4F5BB6DB1E4}" dt="2025-05-21T11:09:56.177" v="551" actId="113"/>
        <pc:sldMkLst>
          <pc:docMk/>
          <pc:sldMk cId="644856455" sldId="2577"/>
        </pc:sldMkLst>
        <pc:spChg chg="mod">
          <ac:chgData name="Edward Henn" userId="a635162808e461a2" providerId="LiveId" clId="{4020B25C-6DF6-470A-B8EC-C4F5BB6DB1E4}" dt="2025-05-21T11:09:56.177" v="551" actId="113"/>
          <ac:spMkLst>
            <pc:docMk/>
            <pc:sldMk cId="644856455" sldId="2577"/>
            <ac:spMk id="4" creationId="{F96ECDBE-BC08-26DF-9D26-8DA898BD6212}"/>
          </ac:spMkLst>
        </pc:spChg>
      </pc:sldChg>
      <pc:sldChg chg="addSp delSp modSp mod">
        <pc:chgData name="Edward Henn" userId="a635162808e461a2" providerId="LiveId" clId="{4020B25C-6DF6-470A-B8EC-C4F5BB6DB1E4}" dt="2025-05-21T11:13:01.698" v="556" actId="962"/>
        <pc:sldMkLst>
          <pc:docMk/>
          <pc:sldMk cId="1809529633" sldId="2578"/>
        </pc:sldMkLst>
        <pc:spChg chg="mod">
          <ac:chgData name="Edward Henn" userId="a635162808e461a2" providerId="LiveId" clId="{4020B25C-6DF6-470A-B8EC-C4F5BB6DB1E4}" dt="2025-05-21T11:11:12.425" v="553" actId="790"/>
          <ac:spMkLst>
            <pc:docMk/>
            <pc:sldMk cId="1809529633" sldId="2578"/>
            <ac:spMk id="2" creationId="{F59BDE02-C015-633B-9990-8A74BC184CAC}"/>
          </ac:spMkLst>
        </pc:spChg>
        <pc:spChg chg="del">
          <ac:chgData name="Edward Henn" userId="a635162808e461a2" providerId="LiveId" clId="{4020B25C-6DF6-470A-B8EC-C4F5BB6DB1E4}" dt="2025-05-21T11:12:57.897" v="554" actId="931"/>
          <ac:spMkLst>
            <pc:docMk/>
            <pc:sldMk cId="1809529633" sldId="2578"/>
            <ac:spMk id="7" creationId="{62149B63-9B90-6079-ED32-BD1EE8FEA199}"/>
          </ac:spMkLst>
        </pc:spChg>
        <pc:picChg chg="add mod">
          <ac:chgData name="Edward Henn" userId="a635162808e461a2" providerId="LiveId" clId="{4020B25C-6DF6-470A-B8EC-C4F5BB6DB1E4}" dt="2025-05-21T11:13:01.698" v="556" actId="962"/>
          <ac:picMkLst>
            <pc:docMk/>
            <pc:sldMk cId="1809529633" sldId="2578"/>
            <ac:picMk id="4" creationId="{673254F0-2D1E-2D60-B343-456AE34497EA}"/>
          </ac:picMkLst>
        </pc:picChg>
      </pc:sldChg>
      <pc:sldChg chg="modSp mod">
        <pc:chgData name="Edward Henn" userId="a635162808e461a2" providerId="LiveId" clId="{4020B25C-6DF6-470A-B8EC-C4F5BB6DB1E4}" dt="2025-05-21T11:42:23.121" v="694" actId="20577"/>
        <pc:sldMkLst>
          <pc:docMk/>
          <pc:sldMk cId="277720762" sldId="2579"/>
        </pc:sldMkLst>
        <pc:spChg chg="mod">
          <ac:chgData name="Edward Henn" userId="a635162808e461a2" providerId="LiveId" clId="{4020B25C-6DF6-470A-B8EC-C4F5BB6DB1E4}" dt="2025-05-21T11:13:36.238" v="568" actId="20577"/>
          <ac:spMkLst>
            <pc:docMk/>
            <pc:sldMk cId="277720762" sldId="2579"/>
            <ac:spMk id="2" creationId="{598221AA-0B85-A37B-214B-A11EDA6F7B52}"/>
          </ac:spMkLst>
        </pc:spChg>
        <pc:spChg chg="mod">
          <ac:chgData name="Edward Henn" userId="a635162808e461a2" providerId="LiveId" clId="{4020B25C-6DF6-470A-B8EC-C4F5BB6DB1E4}" dt="2025-05-21T11:42:23.121" v="694" actId="20577"/>
          <ac:spMkLst>
            <pc:docMk/>
            <pc:sldMk cId="277720762" sldId="2579"/>
            <ac:spMk id="4" creationId="{682DE296-A40D-B4E3-3BF7-4E0103F1527E}"/>
          </ac:spMkLst>
        </pc:spChg>
      </pc:sldChg>
      <pc:sldChg chg="addSp modSp">
        <pc:chgData name="Edward Henn" userId="a635162808e461a2" providerId="LiveId" clId="{4020B25C-6DF6-470A-B8EC-C4F5BB6DB1E4}" dt="2025-05-21T11:43:35.922" v="700" actId="20577"/>
        <pc:sldMkLst>
          <pc:docMk/>
          <pc:sldMk cId="486573260" sldId="2580"/>
        </pc:sldMkLst>
        <pc:spChg chg="add mod">
          <ac:chgData name="Edward Henn" userId="a635162808e461a2" providerId="LiveId" clId="{4020B25C-6DF6-470A-B8EC-C4F5BB6DB1E4}" dt="2025-05-21T11:16:09.106" v="575"/>
          <ac:spMkLst>
            <pc:docMk/>
            <pc:sldMk cId="486573260" sldId="2580"/>
            <ac:spMk id="3" creationId="{2EFD5093-8066-869D-7362-82F51E8B78B1}"/>
          </ac:spMkLst>
        </pc:spChg>
        <pc:graphicFrameChg chg="mod">
          <ac:chgData name="Edward Henn" userId="a635162808e461a2" providerId="LiveId" clId="{4020B25C-6DF6-470A-B8EC-C4F5BB6DB1E4}" dt="2025-05-21T11:43:35.922" v="700" actId="20577"/>
          <ac:graphicFrameMkLst>
            <pc:docMk/>
            <pc:sldMk cId="486573260" sldId="2580"/>
            <ac:graphicFrameMk id="4" creationId="{6C02C271-0293-45C0-BA2F-24896C17A8E8}"/>
          </ac:graphicFrameMkLst>
        </pc:graphicFrameChg>
      </pc:sldChg>
      <pc:sldChg chg="mod modShow">
        <pc:chgData name="Edward Henn" userId="a635162808e461a2" providerId="LiveId" clId="{4020B25C-6DF6-470A-B8EC-C4F5BB6DB1E4}" dt="2025-05-21T11:17:44.023" v="576" actId="729"/>
        <pc:sldMkLst>
          <pc:docMk/>
          <pc:sldMk cId="1774679240" sldId="2581"/>
        </pc:sldMkLst>
      </pc:sldChg>
      <pc:sldChg chg="addSp delSp modSp mod">
        <pc:chgData name="Edward Henn" userId="a635162808e461a2" providerId="LiveId" clId="{4020B25C-6DF6-470A-B8EC-C4F5BB6DB1E4}" dt="2025-05-21T11:21:56.888" v="580" actId="18131"/>
        <pc:sldMkLst>
          <pc:docMk/>
          <pc:sldMk cId="4043509514" sldId="2582"/>
        </pc:sldMkLst>
        <pc:spChg chg="del">
          <ac:chgData name="Edward Henn" userId="a635162808e461a2" providerId="LiveId" clId="{4020B25C-6DF6-470A-B8EC-C4F5BB6DB1E4}" dt="2025-05-21T11:20:57.921" v="577" actId="931"/>
          <ac:spMkLst>
            <pc:docMk/>
            <pc:sldMk cId="4043509514" sldId="2582"/>
            <ac:spMk id="7" creationId="{498F12B2-85AD-70EB-2FAE-F2D1281AFE01}"/>
          </ac:spMkLst>
        </pc:spChg>
        <pc:picChg chg="add mod modCrop">
          <ac:chgData name="Edward Henn" userId="a635162808e461a2" providerId="LiveId" clId="{4020B25C-6DF6-470A-B8EC-C4F5BB6DB1E4}" dt="2025-05-21T11:21:56.888" v="580" actId="18131"/>
          <ac:picMkLst>
            <pc:docMk/>
            <pc:sldMk cId="4043509514" sldId="2582"/>
            <ac:picMk id="4" creationId="{EDD74352-7F07-04C0-D061-47AD7EC11FA0}"/>
          </ac:picMkLst>
        </pc:picChg>
      </pc:sldChg>
      <pc:sldChg chg="modSp">
        <pc:chgData name="Edward Henn" userId="a635162808e461a2" providerId="LiveId" clId="{4020B25C-6DF6-470A-B8EC-C4F5BB6DB1E4}" dt="2025-05-21T11:44:41.883" v="701" actId="20577"/>
        <pc:sldMkLst>
          <pc:docMk/>
          <pc:sldMk cId="2328226851" sldId="2583"/>
        </pc:sldMkLst>
        <pc:spChg chg="mod">
          <ac:chgData name="Edward Henn" userId="a635162808e461a2" providerId="LiveId" clId="{4020B25C-6DF6-470A-B8EC-C4F5BB6DB1E4}" dt="2025-05-21T11:44:41.883" v="701" actId="20577"/>
          <ac:spMkLst>
            <pc:docMk/>
            <pc:sldMk cId="2328226851" sldId="2583"/>
            <ac:spMk id="4" creationId="{6D44B25D-EF61-2599-C504-BE4BDDCF4CDB}"/>
          </ac:spMkLst>
        </pc:spChg>
      </pc:sldChg>
      <pc:sldChg chg="mod modShow">
        <pc:chgData name="Edward Henn" userId="a635162808e461a2" providerId="LiveId" clId="{4020B25C-6DF6-470A-B8EC-C4F5BB6DB1E4}" dt="2025-05-21T11:25:42.210" v="591" actId="729"/>
        <pc:sldMkLst>
          <pc:docMk/>
          <pc:sldMk cId="1671087664" sldId="2584"/>
        </pc:sldMkLst>
      </pc:sldChg>
      <pc:sldChg chg="modSp mod">
        <pc:chgData name="Edward Henn" userId="a635162808e461a2" providerId="LiveId" clId="{4020B25C-6DF6-470A-B8EC-C4F5BB6DB1E4}" dt="2025-05-21T11:46:19.991" v="708" actId="20577"/>
        <pc:sldMkLst>
          <pc:docMk/>
          <pc:sldMk cId="372633086" sldId="2585"/>
        </pc:sldMkLst>
        <pc:spChg chg="mod">
          <ac:chgData name="Edward Henn" userId="a635162808e461a2" providerId="LiveId" clId="{4020B25C-6DF6-470A-B8EC-C4F5BB6DB1E4}" dt="2025-05-21T11:45:30.527" v="703" actId="20577"/>
          <ac:spMkLst>
            <pc:docMk/>
            <pc:sldMk cId="372633086" sldId="2585"/>
            <ac:spMk id="2" creationId="{D111D3AE-8647-1A35-52E3-3145641127CB}"/>
          </ac:spMkLst>
        </pc:spChg>
        <pc:spChg chg="mod">
          <ac:chgData name="Edward Henn" userId="a635162808e461a2" providerId="LiveId" clId="{4020B25C-6DF6-470A-B8EC-C4F5BB6DB1E4}" dt="2025-05-21T11:46:19.991" v="708" actId="20577"/>
          <ac:spMkLst>
            <pc:docMk/>
            <pc:sldMk cId="372633086" sldId="2585"/>
            <ac:spMk id="4" creationId="{72EE8B07-33C2-8F76-59A5-D885F446345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ata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C53448-F7B2-403A-BC22-AA072517589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ZA"/>
        </a:p>
      </dgm:t>
    </dgm:pt>
    <dgm:pt modelId="{026D5D6B-5685-416A-90C8-917917B4D25A}">
      <dgm:prSet/>
      <dgm:spPr/>
      <dgm:t>
        <a:bodyPr/>
        <a:lstStyle/>
        <a:p>
          <a:pPr>
            <a:lnSpc>
              <a:spcPct val="100000"/>
            </a:lnSpc>
            <a:defRPr b="1"/>
          </a:pPr>
          <a:r>
            <a:rPr lang="en-ZA" dirty="0" err="1"/>
            <a:t>Tendense</a:t>
          </a:r>
          <a:r>
            <a:rPr lang="en-ZA" dirty="0"/>
            <a:t> </a:t>
          </a:r>
          <a:r>
            <a:rPr lang="en-ZA" dirty="0" err="1"/>
            <a:t>vir</a:t>
          </a:r>
          <a:r>
            <a:rPr lang="en-ZA" dirty="0"/>
            <a:t> </a:t>
          </a:r>
          <a:r>
            <a:rPr lang="en-ZA" dirty="0" err="1"/>
            <a:t>dwelmmisbruik</a:t>
          </a:r>
          <a:endParaRPr lang="en-ZA" dirty="0"/>
        </a:p>
      </dgm:t>
    </dgm:pt>
    <dgm:pt modelId="{C56613F5-6856-4E72-86F5-05503F23C211}" type="parTrans" cxnId="{ABDCA99A-2A1C-4EED-BF55-83A56ED7267F}">
      <dgm:prSet/>
      <dgm:spPr/>
      <dgm:t>
        <a:bodyPr/>
        <a:lstStyle/>
        <a:p>
          <a:endParaRPr lang="en-ZA"/>
        </a:p>
      </dgm:t>
    </dgm:pt>
    <dgm:pt modelId="{9F8379EC-73C7-4521-93F9-0652198E93C3}" type="sibTrans" cxnId="{ABDCA99A-2A1C-4EED-BF55-83A56ED7267F}">
      <dgm:prSet/>
      <dgm:spPr/>
      <dgm:t>
        <a:bodyPr/>
        <a:lstStyle/>
        <a:p>
          <a:pPr>
            <a:lnSpc>
              <a:spcPct val="100000"/>
            </a:lnSpc>
            <a:defRPr b="1"/>
          </a:pPr>
          <a:endParaRPr lang="en-ZA"/>
        </a:p>
      </dgm:t>
    </dgm:pt>
    <dgm:pt modelId="{9AAAD2AF-E74B-4E67-9819-F610A7772A85}">
      <dgm:prSet/>
      <dgm:spPr/>
      <dgm:t>
        <a:bodyPr/>
        <a:lstStyle/>
        <a:p>
          <a:pPr>
            <a:lnSpc>
              <a:spcPct val="100000"/>
            </a:lnSpc>
          </a:pPr>
          <a:r>
            <a:rPr lang="nl-NL" dirty="0"/>
            <a:t>Onlangse statistieke toon 'n kommerwekkende toename in dwelmmisbruik onder Suid-Afrikaanse tieners en jong volwassenes.</a:t>
          </a:r>
          <a:endParaRPr lang="en-ZA" dirty="0"/>
        </a:p>
      </dgm:t>
    </dgm:pt>
    <dgm:pt modelId="{597E3D64-6F3B-4B65-A6D5-5CBFE400F9FE}" type="parTrans" cxnId="{C11E2052-B7BD-46CE-B304-974A8C566556}">
      <dgm:prSet/>
      <dgm:spPr/>
      <dgm:t>
        <a:bodyPr/>
        <a:lstStyle/>
        <a:p>
          <a:endParaRPr lang="en-ZA"/>
        </a:p>
      </dgm:t>
    </dgm:pt>
    <dgm:pt modelId="{7144A672-2536-4566-B333-858A6C5737D3}" type="sibTrans" cxnId="{C11E2052-B7BD-46CE-B304-974A8C566556}">
      <dgm:prSet/>
      <dgm:spPr/>
      <dgm:t>
        <a:bodyPr/>
        <a:lstStyle/>
        <a:p>
          <a:endParaRPr lang="en-ZA"/>
        </a:p>
      </dgm:t>
    </dgm:pt>
    <dgm:pt modelId="{5027471F-896E-4CC4-B669-2731D60963C4}">
      <dgm:prSet/>
      <dgm:spPr/>
      <dgm:t>
        <a:bodyPr/>
        <a:lstStyle/>
        <a:p>
          <a:pPr>
            <a:lnSpc>
              <a:spcPct val="100000"/>
            </a:lnSpc>
            <a:defRPr b="1"/>
          </a:pPr>
          <a:r>
            <a:rPr lang="en-ZA" dirty="0" err="1"/>
            <a:t>Alkoholgebruik</a:t>
          </a:r>
          <a:r>
            <a:rPr lang="en-ZA" dirty="0"/>
            <a:t> </a:t>
          </a:r>
          <a:r>
            <a:rPr lang="en-ZA" dirty="0" err="1"/>
            <a:t>Statistieke</a:t>
          </a:r>
          <a:endParaRPr lang="en-ZA" dirty="0"/>
        </a:p>
      </dgm:t>
    </dgm:pt>
    <dgm:pt modelId="{DB8D270B-7E09-4535-973D-C5F453D1E29B}" type="parTrans" cxnId="{2218097B-2E11-410C-A81E-E19E53E0EE12}">
      <dgm:prSet/>
      <dgm:spPr/>
      <dgm:t>
        <a:bodyPr/>
        <a:lstStyle/>
        <a:p>
          <a:endParaRPr lang="en-ZA"/>
        </a:p>
      </dgm:t>
    </dgm:pt>
    <dgm:pt modelId="{1078125A-A170-41CC-9264-FBF939B04711}" type="sibTrans" cxnId="{2218097B-2E11-410C-A81E-E19E53E0EE12}">
      <dgm:prSet/>
      <dgm:spPr/>
      <dgm:t>
        <a:bodyPr/>
        <a:lstStyle/>
        <a:p>
          <a:pPr>
            <a:lnSpc>
              <a:spcPct val="100000"/>
            </a:lnSpc>
            <a:defRPr b="1"/>
          </a:pPr>
          <a:endParaRPr lang="en-ZA"/>
        </a:p>
      </dgm:t>
    </dgm:pt>
    <dgm:pt modelId="{B34F6E01-DEA4-4A95-9FF1-CD5BA093B51C}">
      <dgm:prSet/>
      <dgm:spPr/>
      <dgm:t>
        <a:bodyPr/>
        <a:lstStyle/>
        <a:p>
          <a:pPr>
            <a:lnSpc>
              <a:spcPct val="100000"/>
            </a:lnSpc>
          </a:pPr>
          <a:r>
            <a:rPr lang="nl-NL" dirty="0"/>
            <a:t>'n Beduidende persentasie tieners rapporteer alkoholgebruik, wat kommer wek oor hulle gesondheid en veiligheid.</a:t>
          </a:r>
          <a:endParaRPr lang="en-ZA" dirty="0"/>
        </a:p>
      </dgm:t>
    </dgm:pt>
    <dgm:pt modelId="{90F4EEA9-03C4-47E6-BD86-473868CACC84}" type="parTrans" cxnId="{AE490AB8-68EB-4772-8515-AA9D917A0E37}">
      <dgm:prSet/>
      <dgm:spPr/>
      <dgm:t>
        <a:bodyPr/>
        <a:lstStyle/>
        <a:p>
          <a:endParaRPr lang="en-ZA"/>
        </a:p>
      </dgm:t>
    </dgm:pt>
    <dgm:pt modelId="{26FDCD9A-D7D2-4F96-A0DF-DAC89FCE22E5}" type="sibTrans" cxnId="{AE490AB8-68EB-4772-8515-AA9D917A0E37}">
      <dgm:prSet/>
      <dgm:spPr/>
      <dgm:t>
        <a:bodyPr/>
        <a:lstStyle/>
        <a:p>
          <a:endParaRPr lang="en-ZA"/>
        </a:p>
      </dgm:t>
    </dgm:pt>
    <dgm:pt modelId="{3B7782EA-6488-484B-8779-C9234944A3BA}">
      <dgm:prSet/>
      <dgm:spPr/>
      <dgm:t>
        <a:bodyPr/>
        <a:lstStyle/>
        <a:p>
          <a:pPr>
            <a:lnSpc>
              <a:spcPct val="100000"/>
            </a:lnSpc>
            <a:defRPr b="1"/>
          </a:pPr>
          <a:r>
            <a:rPr lang="en-ZA" dirty="0"/>
            <a:t>Kommer </a:t>
          </a:r>
          <a:r>
            <a:rPr lang="en-ZA" dirty="0" err="1"/>
            <a:t>oor</a:t>
          </a:r>
          <a:r>
            <a:rPr lang="en-ZA" dirty="0"/>
            <a:t> </a:t>
          </a:r>
          <a:r>
            <a:rPr lang="en-ZA" dirty="0" err="1"/>
            <a:t>dwelmgebruik</a:t>
          </a:r>
          <a:endParaRPr lang="en-ZA" dirty="0"/>
        </a:p>
      </dgm:t>
    </dgm:pt>
    <dgm:pt modelId="{2C20B86F-E882-499A-94F5-633433A286E8}" type="parTrans" cxnId="{729F51B8-CF57-4304-9E0B-273DC913CBF9}">
      <dgm:prSet/>
      <dgm:spPr/>
      <dgm:t>
        <a:bodyPr/>
        <a:lstStyle/>
        <a:p>
          <a:endParaRPr lang="en-ZA"/>
        </a:p>
      </dgm:t>
    </dgm:pt>
    <dgm:pt modelId="{10919FE3-EC2C-41C8-99E8-627CC4A4BB8F}" type="sibTrans" cxnId="{729F51B8-CF57-4304-9E0B-273DC913CBF9}">
      <dgm:prSet/>
      <dgm:spPr/>
      <dgm:t>
        <a:bodyPr/>
        <a:lstStyle/>
        <a:p>
          <a:endParaRPr lang="en-ZA"/>
        </a:p>
      </dgm:t>
    </dgm:pt>
    <dgm:pt modelId="{3740555A-A963-46AE-89FA-65B06878301F}">
      <dgm:prSet/>
      <dgm:spPr/>
      <dgm:t>
        <a:bodyPr/>
        <a:lstStyle/>
        <a:p>
          <a:pPr>
            <a:lnSpc>
              <a:spcPct val="100000"/>
            </a:lnSpc>
          </a:pPr>
          <a:r>
            <a:rPr lang="nl-NL" dirty="0"/>
            <a:t>Data dui op kommerwekkende vlakke van dwelmgebruik, wat dringende ingryping en ondersteuning noodsaak.</a:t>
          </a:r>
          <a:endParaRPr lang="en-ZA" dirty="0"/>
        </a:p>
      </dgm:t>
    </dgm:pt>
    <dgm:pt modelId="{CA5BFD07-AB95-4469-8562-CEBBFDB5E955}" type="parTrans" cxnId="{CD26311E-8B97-44C0-94FA-D30BA92C8E81}">
      <dgm:prSet/>
      <dgm:spPr/>
      <dgm:t>
        <a:bodyPr/>
        <a:lstStyle/>
        <a:p>
          <a:endParaRPr lang="en-ZA"/>
        </a:p>
      </dgm:t>
    </dgm:pt>
    <dgm:pt modelId="{2FF6CF20-F222-4328-801E-DE7FC237B54C}" type="sibTrans" cxnId="{CD26311E-8B97-44C0-94FA-D30BA92C8E81}">
      <dgm:prSet/>
      <dgm:spPr/>
      <dgm:t>
        <a:bodyPr/>
        <a:lstStyle/>
        <a:p>
          <a:endParaRPr lang="en-ZA"/>
        </a:p>
      </dgm:t>
    </dgm:pt>
    <dgm:pt modelId="{F5FE806F-92F7-40D6-BF6E-E27E4581CD9C}" type="pres">
      <dgm:prSet presAssocID="{89C53448-F7B2-403A-BC22-AA072517589E}" presName="Root" presStyleCnt="0">
        <dgm:presLayoutVars>
          <dgm:dir/>
          <dgm:resizeHandles val="exact"/>
        </dgm:presLayoutVars>
      </dgm:prSet>
      <dgm:spPr/>
    </dgm:pt>
    <dgm:pt modelId="{0A926D64-FABC-4A90-9807-39A00C258351}" type="pres">
      <dgm:prSet presAssocID="{026D5D6B-5685-416A-90C8-917917B4D25A}" presName="Composite" presStyleCnt="0"/>
      <dgm:spPr/>
    </dgm:pt>
    <dgm:pt modelId="{7C25CF6A-CD5C-4D2A-8459-A96C5009786F}" type="pres">
      <dgm:prSet presAssocID="{026D5D6B-5685-416A-90C8-917917B4D25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3445" r="9810" b="8"/>
          <a:stretch/>
        </a:blipFill>
      </dgm:spPr>
      <dgm:extLst>
        <a:ext uri="{E40237B7-FDA0-4F09-8148-C483321AD2D9}">
          <dgm14:cNvPr xmlns:dgm14="http://schemas.microsoft.com/office/drawing/2010/diagram" id="0" name="" descr="Shot of a businessman looking up at a fluctuating financial graph against a white background"/>
        </a:ext>
      </dgm:extLst>
    </dgm:pt>
    <dgm:pt modelId="{B178A8E7-550C-4719-905B-4003F6D2F068}" type="pres">
      <dgm:prSet presAssocID="{026D5D6B-5685-416A-90C8-917917B4D25A}" presName="Subtitle" presStyleLbl="revTx" presStyleIdx="0" presStyleCnt="6">
        <dgm:presLayoutVars>
          <dgm:chMax val="0"/>
          <dgm:bulletEnabled/>
        </dgm:presLayoutVars>
      </dgm:prSet>
      <dgm:spPr/>
    </dgm:pt>
    <dgm:pt modelId="{6C2721DB-990C-49E3-A18B-CC1964E7FD4F}" type="pres">
      <dgm:prSet presAssocID="{026D5D6B-5685-416A-90C8-917917B4D25A}" presName="Description" presStyleLbl="revTx" presStyleIdx="1" presStyleCnt="6">
        <dgm:presLayoutVars>
          <dgm:bulletEnabled/>
        </dgm:presLayoutVars>
      </dgm:prSet>
      <dgm:spPr/>
    </dgm:pt>
    <dgm:pt modelId="{CD298A92-D5FB-4CAE-8138-8DE9276C8C8B}" type="pres">
      <dgm:prSet presAssocID="{9F8379EC-73C7-4521-93F9-0652198E93C3}" presName="sibTrans" presStyleLbl="sibTrans2D1" presStyleIdx="0" presStyleCnt="0"/>
      <dgm:spPr/>
    </dgm:pt>
    <dgm:pt modelId="{F6CC18D9-72FC-4912-91D8-3BC534FA4650}" type="pres">
      <dgm:prSet presAssocID="{5027471F-896E-4CC4-B669-2731D60963C4}" presName="Composite" presStyleCnt="0"/>
      <dgm:spPr/>
    </dgm:pt>
    <dgm:pt modelId="{E7D7B6A7-CDF0-4E6B-8453-956995DF4B2C}" type="pres">
      <dgm:prSet presAssocID="{5027471F-896E-4CC4-B669-2731D60963C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0873" r="2382" b="8"/>
          <a:stretch/>
        </a:blipFill>
      </dgm:spPr>
      <dgm:extLst>
        <a:ext uri="{E40237B7-FDA0-4F09-8148-C483321AD2D9}">
          <dgm14:cNvPr xmlns:dgm14="http://schemas.microsoft.com/office/drawing/2010/diagram" id="0" name="" descr="Two great friends drinking beer out of bottles while linking arms."/>
        </a:ext>
      </dgm:extLst>
    </dgm:pt>
    <dgm:pt modelId="{90618826-D11D-4E6C-95AF-ADE868DB5B35}" type="pres">
      <dgm:prSet presAssocID="{5027471F-896E-4CC4-B669-2731D60963C4}" presName="Subtitle" presStyleLbl="revTx" presStyleIdx="2" presStyleCnt="6">
        <dgm:presLayoutVars>
          <dgm:chMax val="0"/>
          <dgm:bulletEnabled/>
        </dgm:presLayoutVars>
      </dgm:prSet>
      <dgm:spPr/>
    </dgm:pt>
    <dgm:pt modelId="{04C2C225-E323-49AD-9E6F-F612AD9BE3CD}" type="pres">
      <dgm:prSet presAssocID="{5027471F-896E-4CC4-B669-2731D60963C4}" presName="Description" presStyleLbl="revTx" presStyleIdx="3" presStyleCnt="6">
        <dgm:presLayoutVars>
          <dgm:bulletEnabled/>
        </dgm:presLayoutVars>
      </dgm:prSet>
      <dgm:spPr/>
    </dgm:pt>
    <dgm:pt modelId="{E047726B-AF27-4BF1-9C92-06F443AFFC6D}" type="pres">
      <dgm:prSet presAssocID="{1078125A-A170-41CC-9264-FBF939B04711}" presName="sibTrans" presStyleLbl="sibTrans2D1" presStyleIdx="0" presStyleCnt="0"/>
      <dgm:spPr/>
    </dgm:pt>
    <dgm:pt modelId="{E89B2E70-4330-4684-ACF3-8BA2BD2D72F4}" type="pres">
      <dgm:prSet presAssocID="{3B7782EA-6488-484B-8779-C9234944A3BA}" presName="Composite" presStyleCnt="0"/>
      <dgm:spPr/>
    </dgm:pt>
    <dgm:pt modelId="{46085EAE-9DCE-4318-8C4E-A8717172B2CE}" type="pres">
      <dgm:prSet presAssocID="{3B7782EA-6488-484B-8779-C9234944A3B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999" r="16256" b="8"/>
          <a:stretch/>
        </a:blipFill>
      </dgm:spPr>
      <dgm:extLst>
        <a:ext uri="{E40237B7-FDA0-4F09-8148-C483321AD2D9}">
          <dgm14:cNvPr xmlns:dgm14="http://schemas.microsoft.com/office/drawing/2010/diagram" id="0" name="" descr="An African Woman in Yellow Dress is Walking in Public Park and Using an Asthma Inhaler Due to the Problems with Breathing."/>
        </a:ext>
      </dgm:extLst>
    </dgm:pt>
    <dgm:pt modelId="{C4A9DC5B-C6B1-430A-8AB5-FAC6429032E0}" type="pres">
      <dgm:prSet presAssocID="{3B7782EA-6488-484B-8779-C9234944A3BA}" presName="Subtitle" presStyleLbl="revTx" presStyleIdx="4" presStyleCnt="6">
        <dgm:presLayoutVars>
          <dgm:chMax val="0"/>
          <dgm:bulletEnabled/>
        </dgm:presLayoutVars>
      </dgm:prSet>
      <dgm:spPr/>
    </dgm:pt>
    <dgm:pt modelId="{CA4D1E34-FB99-4280-BF02-23CCA19B5146}" type="pres">
      <dgm:prSet presAssocID="{3B7782EA-6488-484B-8779-C9234944A3BA}" presName="Description" presStyleLbl="revTx" presStyleIdx="5" presStyleCnt="6">
        <dgm:presLayoutVars>
          <dgm:bulletEnabled/>
        </dgm:presLayoutVars>
      </dgm:prSet>
      <dgm:spPr/>
    </dgm:pt>
  </dgm:ptLst>
  <dgm:cxnLst>
    <dgm:cxn modelId="{CD26311E-8B97-44C0-94FA-D30BA92C8E81}" srcId="{3B7782EA-6488-484B-8779-C9234944A3BA}" destId="{3740555A-A963-46AE-89FA-65B06878301F}" srcOrd="0" destOrd="0" parTransId="{CA5BFD07-AB95-4469-8562-CEBBFDB5E955}" sibTransId="{2FF6CF20-F222-4328-801E-DE7FC237B54C}"/>
    <dgm:cxn modelId="{19E37033-19E2-4EB7-AD68-06CD1E2D745A}" type="presOf" srcId="{026D5D6B-5685-416A-90C8-917917B4D25A}" destId="{B178A8E7-550C-4719-905B-4003F6D2F068}" srcOrd="0" destOrd="0" presId="urn:microsoft.com/office/officeart/2024/3/layout/verticalVisualTextBlock1"/>
    <dgm:cxn modelId="{7DAEF03B-D3F0-41DD-9645-73E659D97D5F}" type="presOf" srcId="{1078125A-A170-41CC-9264-FBF939B04711}" destId="{E047726B-AF27-4BF1-9C92-06F443AFFC6D}" srcOrd="0" destOrd="0" presId="urn:microsoft.com/office/officeart/2024/3/layout/verticalVisualTextBlock1"/>
    <dgm:cxn modelId="{C11E2052-B7BD-46CE-B304-974A8C566556}" srcId="{026D5D6B-5685-416A-90C8-917917B4D25A}" destId="{9AAAD2AF-E74B-4E67-9819-F610A7772A85}" srcOrd="0" destOrd="0" parTransId="{597E3D64-6F3B-4B65-A6D5-5CBFE400F9FE}" sibTransId="{7144A672-2536-4566-B333-858A6C5737D3}"/>
    <dgm:cxn modelId="{2218097B-2E11-410C-A81E-E19E53E0EE12}" srcId="{89C53448-F7B2-403A-BC22-AA072517589E}" destId="{5027471F-896E-4CC4-B669-2731D60963C4}" srcOrd="1" destOrd="0" parTransId="{DB8D270B-7E09-4535-973D-C5F453D1E29B}" sibTransId="{1078125A-A170-41CC-9264-FBF939B04711}"/>
    <dgm:cxn modelId="{052FDD94-688C-4F64-9C92-F076469EC827}" type="presOf" srcId="{5027471F-896E-4CC4-B669-2731D60963C4}" destId="{90618826-D11D-4E6C-95AF-ADE868DB5B35}" srcOrd="0" destOrd="0" presId="urn:microsoft.com/office/officeart/2024/3/layout/verticalVisualTextBlock1"/>
    <dgm:cxn modelId="{ABDCA99A-2A1C-4EED-BF55-83A56ED7267F}" srcId="{89C53448-F7B2-403A-BC22-AA072517589E}" destId="{026D5D6B-5685-416A-90C8-917917B4D25A}" srcOrd="0" destOrd="0" parTransId="{C56613F5-6856-4E72-86F5-05503F23C211}" sibTransId="{9F8379EC-73C7-4521-93F9-0652198E93C3}"/>
    <dgm:cxn modelId="{581FE2A0-8A6F-4BC9-B1FB-9C68B42B6BE1}" type="presOf" srcId="{B34F6E01-DEA4-4A95-9FF1-CD5BA093B51C}" destId="{04C2C225-E323-49AD-9E6F-F612AD9BE3CD}" srcOrd="0" destOrd="0" presId="urn:microsoft.com/office/officeart/2024/3/layout/verticalVisualTextBlock1"/>
    <dgm:cxn modelId="{AE490AB8-68EB-4772-8515-AA9D917A0E37}" srcId="{5027471F-896E-4CC4-B669-2731D60963C4}" destId="{B34F6E01-DEA4-4A95-9FF1-CD5BA093B51C}" srcOrd="0" destOrd="0" parTransId="{90F4EEA9-03C4-47E6-BD86-473868CACC84}" sibTransId="{26FDCD9A-D7D2-4F96-A0DF-DAC89FCE22E5}"/>
    <dgm:cxn modelId="{729F51B8-CF57-4304-9E0B-273DC913CBF9}" srcId="{89C53448-F7B2-403A-BC22-AA072517589E}" destId="{3B7782EA-6488-484B-8779-C9234944A3BA}" srcOrd="2" destOrd="0" parTransId="{2C20B86F-E882-499A-94F5-633433A286E8}" sibTransId="{10919FE3-EC2C-41C8-99E8-627CC4A4BB8F}"/>
    <dgm:cxn modelId="{B1121FD4-0B0F-4C10-B531-C2FD96388213}" type="presOf" srcId="{9AAAD2AF-E74B-4E67-9819-F610A7772A85}" destId="{6C2721DB-990C-49E3-A18B-CC1964E7FD4F}" srcOrd="0" destOrd="0" presId="urn:microsoft.com/office/officeart/2024/3/layout/verticalVisualTextBlock1"/>
    <dgm:cxn modelId="{E81043DA-E792-4E80-9D19-8A02F6F50722}" type="presOf" srcId="{89C53448-F7B2-403A-BC22-AA072517589E}" destId="{F5FE806F-92F7-40D6-BF6E-E27E4581CD9C}" srcOrd="0" destOrd="0" presId="urn:microsoft.com/office/officeart/2024/3/layout/verticalVisualTextBlock1"/>
    <dgm:cxn modelId="{CEA7F9E8-4EA1-4DAB-ACF6-8B97CB2BE44C}" type="presOf" srcId="{3B7782EA-6488-484B-8779-C9234944A3BA}" destId="{C4A9DC5B-C6B1-430A-8AB5-FAC6429032E0}" srcOrd="0" destOrd="0" presId="urn:microsoft.com/office/officeart/2024/3/layout/verticalVisualTextBlock1"/>
    <dgm:cxn modelId="{D2DDBCED-8A49-4768-BF29-69E04AE9FE75}" type="presOf" srcId="{3740555A-A963-46AE-89FA-65B06878301F}" destId="{CA4D1E34-FB99-4280-BF02-23CCA19B5146}" srcOrd="0" destOrd="0" presId="urn:microsoft.com/office/officeart/2024/3/layout/verticalVisualTextBlock1"/>
    <dgm:cxn modelId="{88E9FFF9-6792-4A3E-B45D-713D1C78DDE8}" type="presOf" srcId="{9F8379EC-73C7-4521-93F9-0652198E93C3}" destId="{CD298A92-D5FB-4CAE-8138-8DE9276C8C8B}" srcOrd="0" destOrd="0" presId="urn:microsoft.com/office/officeart/2024/3/layout/verticalVisualTextBlock1"/>
    <dgm:cxn modelId="{FC0122D3-BEE7-4E44-95F9-2DCE316EAE08}" type="presParOf" srcId="{F5FE806F-92F7-40D6-BF6E-E27E4581CD9C}" destId="{0A926D64-FABC-4A90-9807-39A00C258351}" srcOrd="0" destOrd="0" presId="urn:microsoft.com/office/officeart/2024/3/layout/verticalVisualTextBlock1"/>
    <dgm:cxn modelId="{38B48442-0EB4-4E8F-9254-D72627F3EB61}" type="presParOf" srcId="{0A926D64-FABC-4A90-9807-39A00C258351}" destId="{7C25CF6A-CD5C-4D2A-8459-A96C5009786F}" srcOrd="0" destOrd="0" presId="urn:microsoft.com/office/officeart/2024/3/layout/verticalVisualTextBlock1"/>
    <dgm:cxn modelId="{B0B0CDE1-3119-49FC-870C-47EB727B7ED1}" type="presParOf" srcId="{0A926D64-FABC-4A90-9807-39A00C258351}" destId="{B178A8E7-550C-4719-905B-4003F6D2F068}" srcOrd="1" destOrd="0" presId="urn:microsoft.com/office/officeart/2024/3/layout/verticalVisualTextBlock1"/>
    <dgm:cxn modelId="{1DDAD015-4604-46E9-8951-59B07B17362D}" type="presParOf" srcId="{0A926D64-FABC-4A90-9807-39A00C258351}" destId="{6C2721DB-990C-49E3-A18B-CC1964E7FD4F}" srcOrd="2" destOrd="0" presId="urn:microsoft.com/office/officeart/2024/3/layout/verticalVisualTextBlock1"/>
    <dgm:cxn modelId="{50BC3D43-F927-411D-9CC2-9C8A7FC943CC}" type="presParOf" srcId="{F5FE806F-92F7-40D6-BF6E-E27E4581CD9C}" destId="{CD298A92-D5FB-4CAE-8138-8DE9276C8C8B}" srcOrd="1" destOrd="0" presId="urn:microsoft.com/office/officeart/2024/3/layout/verticalVisualTextBlock1"/>
    <dgm:cxn modelId="{56D17908-B1CB-48AF-B24F-09FCD9E3F511}" type="presParOf" srcId="{F5FE806F-92F7-40D6-BF6E-E27E4581CD9C}" destId="{F6CC18D9-72FC-4912-91D8-3BC534FA4650}" srcOrd="2" destOrd="0" presId="urn:microsoft.com/office/officeart/2024/3/layout/verticalVisualTextBlock1"/>
    <dgm:cxn modelId="{A9B0A002-AE50-40EB-9D61-588CCD13155B}" type="presParOf" srcId="{F6CC18D9-72FC-4912-91D8-3BC534FA4650}" destId="{E7D7B6A7-CDF0-4E6B-8453-956995DF4B2C}" srcOrd="0" destOrd="0" presId="urn:microsoft.com/office/officeart/2024/3/layout/verticalVisualTextBlock1"/>
    <dgm:cxn modelId="{A65C3386-08E2-42E0-8E90-9A6A984F88A2}" type="presParOf" srcId="{F6CC18D9-72FC-4912-91D8-3BC534FA4650}" destId="{90618826-D11D-4E6C-95AF-ADE868DB5B35}" srcOrd="1" destOrd="0" presId="urn:microsoft.com/office/officeart/2024/3/layout/verticalVisualTextBlock1"/>
    <dgm:cxn modelId="{6A007FF1-9DF8-448F-9BAF-D47272D594C4}" type="presParOf" srcId="{F6CC18D9-72FC-4912-91D8-3BC534FA4650}" destId="{04C2C225-E323-49AD-9E6F-F612AD9BE3CD}" srcOrd="2" destOrd="0" presId="urn:microsoft.com/office/officeart/2024/3/layout/verticalVisualTextBlock1"/>
    <dgm:cxn modelId="{55368F26-EB78-42CD-8D40-0DD812E33C26}" type="presParOf" srcId="{F5FE806F-92F7-40D6-BF6E-E27E4581CD9C}" destId="{E047726B-AF27-4BF1-9C92-06F443AFFC6D}" srcOrd="3" destOrd="0" presId="urn:microsoft.com/office/officeart/2024/3/layout/verticalVisualTextBlock1"/>
    <dgm:cxn modelId="{2E71113F-9137-4FBD-9303-DDD1E27EF417}" type="presParOf" srcId="{F5FE806F-92F7-40D6-BF6E-E27E4581CD9C}" destId="{E89B2E70-4330-4684-ACF3-8BA2BD2D72F4}" srcOrd="4" destOrd="0" presId="urn:microsoft.com/office/officeart/2024/3/layout/verticalVisualTextBlock1"/>
    <dgm:cxn modelId="{62C958B0-27B6-436C-9533-900F1483D95C}" type="presParOf" srcId="{E89B2E70-4330-4684-ACF3-8BA2BD2D72F4}" destId="{46085EAE-9DCE-4318-8C4E-A8717172B2CE}" srcOrd="0" destOrd="0" presId="urn:microsoft.com/office/officeart/2024/3/layout/verticalVisualTextBlock1"/>
    <dgm:cxn modelId="{365FE91C-4EAC-426F-BD28-2C1474662956}" type="presParOf" srcId="{E89B2E70-4330-4684-ACF3-8BA2BD2D72F4}" destId="{C4A9DC5B-C6B1-430A-8AB5-FAC6429032E0}" srcOrd="1" destOrd="0" presId="urn:microsoft.com/office/officeart/2024/3/layout/verticalVisualTextBlock1"/>
    <dgm:cxn modelId="{F7A131B8-BC88-4DA5-89E6-95F74C938663}" type="presParOf" srcId="{E89B2E70-4330-4684-ACF3-8BA2BD2D72F4}" destId="{CA4D1E34-FB99-4280-BF02-23CCA19B514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6EA7DE-E40B-4C30-BD3F-27961AC43D41}"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ZA"/>
        </a:p>
      </dgm:t>
    </dgm:pt>
    <dgm:pt modelId="{9B2A9C95-DC48-4278-B131-905CF750C15B}">
      <dgm:prSet/>
      <dgm:spPr/>
      <dgm:t>
        <a:bodyPr/>
        <a:lstStyle/>
        <a:p>
          <a:pPr>
            <a:lnSpc>
              <a:spcPct val="100000"/>
            </a:lnSpc>
            <a:defRPr b="1"/>
          </a:pPr>
          <a:r>
            <a:rPr lang="en-ZA" dirty="0" err="1"/>
            <a:t>Impak</a:t>
          </a:r>
          <a:r>
            <a:rPr lang="en-ZA" dirty="0"/>
            <a:t> van </a:t>
          </a:r>
          <a:r>
            <a:rPr lang="en-ZA" dirty="0" err="1"/>
            <a:t>dwelmmisbruik</a:t>
          </a:r>
          <a:endParaRPr lang="en-ZA" dirty="0"/>
        </a:p>
      </dgm:t>
    </dgm:pt>
    <dgm:pt modelId="{48FBBB49-0D7B-4BD4-ADF6-ED314805AB31}" type="parTrans" cxnId="{71CBC76C-41CD-4DBD-A0BE-DC6F9F59C6B4}">
      <dgm:prSet/>
      <dgm:spPr/>
      <dgm:t>
        <a:bodyPr/>
        <a:lstStyle/>
        <a:p>
          <a:endParaRPr lang="en-ZA"/>
        </a:p>
      </dgm:t>
    </dgm:pt>
    <dgm:pt modelId="{EA40E181-063B-4115-909E-5DBEF680A7BB}" type="sibTrans" cxnId="{71CBC76C-41CD-4DBD-A0BE-DC6F9F59C6B4}">
      <dgm:prSet/>
      <dgm:spPr/>
      <dgm:t>
        <a:bodyPr/>
        <a:lstStyle/>
        <a:p>
          <a:pPr>
            <a:lnSpc>
              <a:spcPct val="100000"/>
            </a:lnSpc>
            <a:defRPr b="1"/>
          </a:pPr>
          <a:endParaRPr lang="en-ZA"/>
        </a:p>
      </dgm:t>
    </dgm:pt>
    <dgm:pt modelId="{3A7314F1-5453-4509-AB9B-C78385CF95DA}">
      <dgm:prSet/>
      <dgm:spPr/>
      <dgm:t>
        <a:bodyPr/>
        <a:lstStyle/>
        <a:p>
          <a:pPr>
            <a:lnSpc>
              <a:spcPct val="100000"/>
            </a:lnSpc>
          </a:pPr>
          <a:r>
            <a:rPr lang="nl-NL" dirty="0"/>
            <a:t>Dwelmmisbruik kan lei tot spanning in gesinsverhoudings, wat emosionele onrus en konflik tussen familielede veroorsaak.</a:t>
          </a:r>
          <a:endParaRPr lang="en-ZA" dirty="0"/>
        </a:p>
      </dgm:t>
    </dgm:pt>
    <dgm:pt modelId="{E336DC3C-8C9D-4C7A-B823-B96A0CDD25E8}" type="parTrans" cxnId="{D7E5B715-7604-4F43-BB14-5CB1C103D6D5}">
      <dgm:prSet/>
      <dgm:spPr/>
      <dgm:t>
        <a:bodyPr/>
        <a:lstStyle/>
        <a:p>
          <a:endParaRPr lang="en-ZA"/>
        </a:p>
      </dgm:t>
    </dgm:pt>
    <dgm:pt modelId="{F626FB8C-9FE9-43CF-A746-26BB05ECDC69}" type="sibTrans" cxnId="{D7E5B715-7604-4F43-BB14-5CB1C103D6D5}">
      <dgm:prSet/>
      <dgm:spPr/>
      <dgm:t>
        <a:bodyPr/>
        <a:lstStyle/>
        <a:p>
          <a:endParaRPr lang="en-ZA"/>
        </a:p>
      </dgm:t>
    </dgm:pt>
    <dgm:pt modelId="{BDE9336A-CFCA-4A9E-9DD4-75FB76C3D726}">
      <dgm:prSet/>
      <dgm:spPr/>
      <dgm:t>
        <a:bodyPr/>
        <a:lstStyle/>
        <a:p>
          <a:pPr>
            <a:lnSpc>
              <a:spcPct val="100000"/>
            </a:lnSpc>
            <a:defRPr b="1"/>
          </a:pPr>
          <a:r>
            <a:rPr lang="en-ZA" dirty="0" err="1"/>
            <a:t>Kommunikasie</a:t>
          </a:r>
          <a:r>
            <a:rPr lang="en-ZA" dirty="0"/>
            <a:t> </a:t>
          </a:r>
          <a:r>
            <a:rPr lang="en-ZA" dirty="0" err="1"/>
            <a:t>ineenstorting</a:t>
          </a:r>
          <a:endParaRPr lang="en-ZA" dirty="0"/>
        </a:p>
      </dgm:t>
    </dgm:pt>
    <dgm:pt modelId="{E0A3A606-F3EE-4BB4-8DA8-3969AC707524}" type="parTrans" cxnId="{67224F7C-768C-42CF-AD6B-7B502FE48A46}">
      <dgm:prSet/>
      <dgm:spPr/>
      <dgm:t>
        <a:bodyPr/>
        <a:lstStyle/>
        <a:p>
          <a:endParaRPr lang="en-ZA"/>
        </a:p>
      </dgm:t>
    </dgm:pt>
    <dgm:pt modelId="{EE2E600E-0D49-4660-A7FD-F8E6415598FB}" type="sibTrans" cxnId="{67224F7C-768C-42CF-AD6B-7B502FE48A46}">
      <dgm:prSet/>
      <dgm:spPr/>
      <dgm:t>
        <a:bodyPr/>
        <a:lstStyle/>
        <a:p>
          <a:pPr>
            <a:lnSpc>
              <a:spcPct val="100000"/>
            </a:lnSpc>
            <a:defRPr b="1"/>
          </a:pPr>
          <a:endParaRPr lang="en-ZA"/>
        </a:p>
      </dgm:t>
    </dgm:pt>
    <dgm:pt modelId="{C18969C2-81A5-4DED-9812-BA083B293F8F}">
      <dgm:prSet/>
      <dgm:spPr/>
      <dgm:t>
        <a:bodyPr/>
        <a:lstStyle/>
        <a:p>
          <a:pPr>
            <a:lnSpc>
              <a:spcPct val="100000"/>
            </a:lnSpc>
          </a:pPr>
          <a:r>
            <a:rPr lang="nl-NL" dirty="0"/>
            <a:t>Dwelmmisbruik lei dikwels tot 'n ineenstorting van kommunikasie, wat dit vir gesinne moeilik maak om hul gevoelens en behoeftes uit te druk.</a:t>
          </a:r>
          <a:endParaRPr lang="en-ZA" dirty="0"/>
        </a:p>
      </dgm:t>
    </dgm:pt>
    <dgm:pt modelId="{096EBCCC-1497-4994-A655-3785D319F65A}" type="parTrans" cxnId="{145A872E-4741-40E2-A5B6-034455E565EC}">
      <dgm:prSet/>
      <dgm:spPr/>
      <dgm:t>
        <a:bodyPr/>
        <a:lstStyle/>
        <a:p>
          <a:endParaRPr lang="en-ZA"/>
        </a:p>
      </dgm:t>
    </dgm:pt>
    <dgm:pt modelId="{0B0F9101-5A03-4741-85DC-3D65E098349E}" type="sibTrans" cxnId="{145A872E-4741-40E2-A5B6-034455E565EC}">
      <dgm:prSet/>
      <dgm:spPr/>
      <dgm:t>
        <a:bodyPr/>
        <a:lstStyle/>
        <a:p>
          <a:endParaRPr lang="en-ZA"/>
        </a:p>
      </dgm:t>
    </dgm:pt>
    <dgm:pt modelId="{56929F44-5E37-4817-8071-BCEF3FD9D23D}">
      <dgm:prSet/>
      <dgm:spPr/>
      <dgm:t>
        <a:bodyPr/>
        <a:lstStyle/>
        <a:p>
          <a:pPr>
            <a:lnSpc>
              <a:spcPct val="100000"/>
            </a:lnSpc>
            <a:defRPr b="1"/>
          </a:pPr>
          <a:r>
            <a:rPr lang="en-ZA" dirty="0" err="1"/>
            <a:t>Behoefte</a:t>
          </a:r>
          <a:r>
            <a:rPr lang="en-ZA" dirty="0"/>
            <a:t> </a:t>
          </a:r>
          <a:r>
            <a:rPr lang="en-ZA" dirty="0" err="1"/>
            <a:t>aan</a:t>
          </a:r>
          <a:r>
            <a:rPr lang="en-ZA" dirty="0"/>
            <a:t> </a:t>
          </a:r>
          <a:r>
            <a:rPr lang="en-ZA" dirty="0" err="1"/>
            <a:t>ondersteuning</a:t>
          </a:r>
          <a:endParaRPr lang="en-ZA" dirty="0"/>
        </a:p>
      </dgm:t>
    </dgm:pt>
    <dgm:pt modelId="{FFACB36B-A2C7-49AE-8A46-A4FD1A0EE9B2}" type="parTrans" cxnId="{07192408-DEEC-4524-9098-15DB8F79C64D}">
      <dgm:prSet/>
      <dgm:spPr/>
      <dgm:t>
        <a:bodyPr/>
        <a:lstStyle/>
        <a:p>
          <a:endParaRPr lang="en-ZA"/>
        </a:p>
      </dgm:t>
    </dgm:pt>
    <dgm:pt modelId="{274EAF27-5547-45CD-BA52-FB4DCC6A4BEF}" type="sibTrans" cxnId="{07192408-DEEC-4524-9098-15DB8F79C64D}">
      <dgm:prSet/>
      <dgm:spPr/>
      <dgm:t>
        <a:bodyPr/>
        <a:lstStyle/>
        <a:p>
          <a:endParaRPr lang="en-ZA"/>
        </a:p>
      </dgm:t>
    </dgm:pt>
    <dgm:pt modelId="{125AB0B5-1056-4273-8AA0-0F802402812F}">
      <dgm:prSet/>
      <dgm:spPr/>
      <dgm:t>
        <a:bodyPr/>
        <a:lstStyle/>
        <a:p>
          <a:pPr>
            <a:lnSpc>
              <a:spcPct val="100000"/>
            </a:lnSpc>
          </a:pPr>
          <a:r>
            <a:rPr lang="nl-NL" dirty="0"/>
            <a:t>Om die impak van dwelmmisbruik te verstaan, is noodsaaklik vir die verskaffing van effektiewe gesonsdhieidsorg ondersteuning en die bevordering van gesonder verhoudings.</a:t>
          </a:r>
          <a:endParaRPr lang="en-ZA" dirty="0"/>
        </a:p>
      </dgm:t>
    </dgm:pt>
    <dgm:pt modelId="{731D38CD-F40D-4C4F-9C46-A7C377875C2D}" type="parTrans" cxnId="{3DEF8E7F-B3AE-45C7-BB52-8C5A8ADB8B89}">
      <dgm:prSet/>
      <dgm:spPr/>
      <dgm:t>
        <a:bodyPr/>
        <a:lstStyle/>
        <a:p>
          <a:endParaRPr lang="en-ZA"/>
        </a:p>
      </dgm:t>
    </dgm:pt>
    <dgm:pt modelId="{5B827771-0E8B-4F8C-8A23-E62A52441A8A}" type="sibTrans" cxnId="{3DEF8E7F-B3AE-45C7-BB52-8C5A8ADB8B89}">
      <dgm:prSet/>
      <dgm:spPr/>
      <dgm:t>
        <a:bodyPr/>
        <a:lstStyle/>
        <a:p>
          <a:endParaRPr lang="en-ZA"/>
        </a:p>
      </dgm:t>
    </dgm:pt>
    <dgm:pt modelId="{55F47DC2-05E6-4BC4-82AF-E568A7A8767B}" type="pres">
      <dgm:prSet presAssocID="{0E6EA7DE-E40B-4C30-BD3F-27961AC43D41}" presName="Root" presStyleCnt="0">
        <dgm:presLayoutVars>
          <dgm:dir/>
          <dgm:resizeHandles val="exact"/>
        </dgm:presLayoutVars>
      </dgm:prSet>
      <dgm:spPr/>
    </dgm:pt>
    <dgm:pt modelId="{B83852B2-9973-40C9-9269-37DF328F8464}" type="pres">
      <dgm:prSet presAssocID="{9B2A9C95-DC48-4278-B131-905CF750C15B}" presName="Composite" presStyleCnt="0"/>
      <dgm:spPr/>
    </dgm:pt>
    <dgm:pt modelId="{027F6DB3-47EE-429D-B41C-A39EF88FAAE4}" type="pres">
      <dgm:prSet presAssocID="{9B2A9C95-DC48-4278-B131-905CF750C15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12527" r="9" b="20979"/>
          <a:stretch/>
        </a:blipFill>
      </dgm:spPr>
      <dgm:extLst>
        <a:ext uri="{E40237B7-FDA0-4F09-8148-C483321AD2D9}">
          <dgm14:cNvPr xmlns:dgm14="http://schemas.microsoft.com/office/drawing/2010/diagram" id="0" name="" descr="Parents are discussing in the background, children in the foreground, isolated on white, see more pics of that family:"/>
        </a:ext>
      </dgm:extLst>
    </dgm:pt>
    <dgm:pt modelId="{86E3FFE4-CE42-4637-858D-236A310D68BF}" type="pres">
      <dgm:prSet presAssocID="{9B2A9C95-DC48-4278-B131-905CF750C15B}" presName="Subtitle" presStyleLbl="revTx" presStyleIdx="0" presStyleCnt="6">
        <dgm:presLayoutVars>
          <dgm:chMax val="0"/>
          <dgm:bulletEnabled/>
        </dgm:presLayoutVars>
      </dgm:prSet>
      <dgm:spPr/>
    </dgm:pt>
    <dgm:pt modelId="{D0E6EF58-0A0C-48EE-82FA-4203B58DB279}" type="pres">
      <dgm:prSet presAssocID="{9B2A9C95-DC48-4278-B131-905CF750C15B}" presName="Description" presStyleLbl="revTx" presStyleIdx="1" presStyleCnt="6">
        <dgm:presLayoutVars>
          <dgm:bulletEnabled/>
        </dgm:presLayoutVars>
      </dgm:prSet>
      <dgm:spPr/>
    </dgm:pt>
    <dgm:pt modelId="{5D1A7CBD-87EA-4964-A94C-A0B476AA290B}" type="pres">
      <dgm:prSet presAssocID="{EA40E181-063B-4115-909E-5DBEF680A7BB}" presName="sibTrans" presStyleLbl="sibTrans2D1" presStyleIdx="0" presStyleCnt="0"/>
      <dgm:spPr/>
    </dgm:pt>
    <dgm:pt modelId="{CF0ED716-C169-41B5-A1EF-658DFD75AF9E}" type="pres">
      <dgm:prSet presAssocID="{BDE9336A-CFCA-4A9E-9DD4-75FB76C3D726}" presName="Composite" presStyleCnt="0"/>
      <dgm:spPr/>
    </dgm:pt>
    <dgm:pt modelId="{87614D4B-5BC8-4F11-AA87-38FC21BDA442}" type="pres">
      <dgm:prSet presAssocID="{BDE9336A-CFCA-4A9E-9DD4-75FB76C3D72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28" r="15627" b="8"/>
          <a:stretch/>
        </a:blipFill>
      </dgm:spPr>
      <dgm:extLst>
        <a:ext uri="{E40237B7-FDA0-4F09-8148-C483321AD2D9}">
          <dgm14:cNvPr xmlns:dgm14="http://schemas.microsoft.com/office/drawing/2010/diagram" id="0" name="" descr="Social Distancing or teamwork or network concept of 3d people on rustic wood background with chalk lines drawn connecting the network of people."/>
        </a:ext>
      </dgm:extLst>
    </dgm:pt>
    <dgm:pt modelId="{C13C1AB7-A48C-477D-A971-357A234EFFA2}" type="pres">
      <dgm:prSet presAssocID="{BDE9336A-CFCA-4A9E-9DD4-75FB76C3D726}" presName="Subtitle" presStyleLbl="revTx" presStyleIdx="2" presStyleCnt="6">
        <dgm:presLayoutVars>
          <dgm:chMax val="0"/>
          <dgm:bulletEnabled/>
        </dgm:presLayoutVars>
      </dgm:prSet>
      <dgm:spPr/>
    </dgm:pt>
    <dgm:pt modelId="{2CEF4375-9AE4-42C8-BB2F-851B576D38C9}" type="pres">
      <dgm:prSet presAssocID="{BDE9336A-CFCA-4A9E-9DD4-75FB76C3D726}" presName="Description" presStyleLbl="revTx" presStyleIdx="3" presStyleCnt="6">
        <dgm:presLayoutVars>
          <dgm:bulletEnabled/>
        </dgm:presLayoutVars>
      </dgm:prSet>
      <dgm:spPr/>
    </dgm:pt>
    <dgm:pt modelId="{B4E31B26-4610-49B0-81E8-A77A8B7A604C}" type="pres">
      <dgm:prSet presAssocID="{EE2E600E-0D49-4660-A7FD-F8E6415598FB}" presName="sibTrans" presStyleLbl="sibTrans2D1" presStyleIdx="0" presStyleCnt="0"/>
      <dgm:spPr/>
    </dgm:pt>
    <dgm:pt modelId="{3C41589D-47D5-423E-8529-F2F2171B4EA8}" type="pres">
      <dgm:prSet presAssocID="{56929F44-5E37-4817-8071-BCEF3FD9D23D}" presName="Composite" presStyleCnt="0"/>
      <dgm:spPr/>
    </dgm:pt>
    <dgm:pt modelId="{1033E53B-DBE0-460F-B761-2C057047E822}" type="pres">
      <dgm:prSet presAssocID="{56929F44-5E37-4817-8071-BCEF3FD9D23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212" r="10043" b="8"/>
          <a:stretch/>
        </a:blipFill>
      </dgm:spPr>
      <dgm:extLst>
        <a:ext uri="{E40237B7-FDA0-4F09-8148-C483321AD2D9}">
          <dgm14:cNvPr xmlns:dgm14="http://schemas.microsoft.com/office/drawing/2010/diagram" id="0" name="" descr="Family on the couch"/>
        </a:ext>
      </dgm:extLst>
    </dgm:pt>
    <dgm:pt modelId="{6EF63C55-F90F-4E7D-BA30-4B1FA4F3E030}" type="pres">
      <dgm:prSet presAssocID="{56929F44-5E37-4817-8071-BCEF3FD9D23D}" presName="Subtitle" presStyleLbl="revTx" presStyleIdx="4" presStyleCnt="6">
        <dgm:presLayoutVars>
          <dgm:chMax val="0"/>
          <dgm:bulletEnabled/>
        </dgm:presLayoutVars>
      </dgm:prSet>
      <dgm:spPr/>
    </dgm:pt>
    <dgm:pt modelId="{F682E7FE-5AA8-454D-9CA1-557F287AD0C4}" type="pres">
      <dgm:prSet presAssocID="{56929F44-5E37-4817-8071-BCEF3FD9D23D}" presName="Description" presStyleLbl="revTx" presStyleIdx="5" presStyleCnt="6">
        <dgm:presLayoutVars>
          <dgm:bulletEnabled/>
        </dgm:presLayoutVars>
      </dgm:prSet>
      <dgm:spPr/>
    </dgm:pt>
  </dgm:ptLst>
  <dgm:cxnLst>
    <dgm:cxn modelId="{8B691108-F98F-4B9C-9141-4F44341C6A12}" type="presOf" srcId="{EA40E181-063B-4115-909E-5DBEF680A7BB}" destId="{5D1A7CBD-87EA-4964-A94C-A0B476AA290B}" srcOrd="0" destOrd="0" presId="urn:microsoft.com/office/officeart/2024/3/layout/verticalVisualTextBlock1"/>
    <dgm:cxn modelId="{07192408-DEEC-4524-9098-15DB8F79C64D}" srcId="{0E6EA7DE-E40B-4C30-BD3F-27961AC43D41}" destId="{56929F44-5E37-4817-8071-BCEF3FD9D23D}" srcOrd="2" destOrd="0" parTransId="{FFACB36B-A2C7-49AE-8A46-A4FD1A0EE9B2}" sibTransId="{274EAF27-5547-45CD-BA52-FB4DCC6A4BEF}"/>
    <dgm:cxn modelId="{D7E5B715-7604-4F43-BB14-5CB1C103D6D5}" srcId="{9B2A9C95-DC48-4278-B131-905CF750C15B}" destId="{3A7314F1-5453-4509-AB9B-C78385CF95DA}" srcOrd="0" destOrd="0" parTransId="{E336DC3C-8C9D-4C7A-B823-B96A0CDD25E8}" sibTransId="{F626FB8C-9FE9-43CF-A746-26BB05ECDC69}"/>
    <dgm:cxn modelId="{5CAB281B-E800-471D-841E-9B3279D4DCD2}" type="presOf" srcId="{BDE9336A-CFCA-4A9E-9DD4-75FB76C3D726}" destId="{C13C1AB7-A48C-477D-A971-357A234EFFA2}" srcOrd="0" destOrd="0" presId="urn:microsoft.com/office/officeart/2024/3/layout/verticalVisualTextBlock1"/>
    <dgm:cxn modelId="{45A4F81F-7C01-4DE7-8C54-3B9EF7FA6C3A}" type="presOf" srcId="{0E6EA7DE-E40B-4C30-BD3F-27961AC43D41}" destId="{55F47DC2-05E6-4BC4-82AF-E568A7A8767B}" srcOrd="0" destOrd="0" presId="urn:microsoft.com/office/officeart/2024/3/layout/verticalVisualTextBlock1"/>
    <dgm:cxn modelId="{EB3E6A25-3772-4DFA-8FD9-7DBB940D8D93}" type="presOf" srcId="{C18969C2-81A5-4DED-9812-BA083B293F8F}" destId="{2CEF4375-9AE4-42C8-BB2F-851B576D38C9}" srcOrd="0" destOrd="0" presId="urn:microsoft.com/office/officeart/2024/3/layout/verticalVisualTextBlock1"/>
    <dgm:cxn modelId="{145A872E-4741-40E2-A5B6-034455E565EC}" srcId="{BDE9336A-CFCA-4A9E-9DD4-75FB76C3D726}" destId="{C18969C2-81A5-4DED-9812-BA083B293F8F}" srcOrd="0" destOrd="0" parTransId="{096EBCCC-1497-4994-A655-3785D319F65A}" sibTransId="{0B0F9101-5A03-4741-85DC-3D65E098349E}"/>
    <dgm:cxn modelId="{71CBC76C-41CD-4DBD-A0BE-DC6F9F59C6B4}" srcId="{0E6EA7DE-E40B-4C30-BD3F-27961AC43D41}" destId="{9B2A9C95-DC48-4278-B131-905CF750C15B}" srcOrd="0" destOrd="0" parTransId="{48FBBB49-0D7B-4BD4-ADF6-ED314805AB31}" sibTransId="{EA40E181-063B-4115-909E-5DBEF680A7BB}"/>
    <dgm:cxn modelId="{5A69BE53-52DF-4BDB-B512-04990F21E3D5}" type="presOf" srcId="{125AB0B5-1056-4273-8AA0-0F802402812F}" destId="{F682E7FE-5AA8-454D-9CA1-557F287AD0C4}" srcOrd="0" destOrd="0" presId="urn:microsoft.com/office/officeart/2024/3/layout/verticalVisualTextBlock1"/>
    <dgm:cxn modelId="{9EFCCF78-620C-4B4D-8F04-83332103AD30}" type="presOf" srcId="{9B2A9C95-DC48-4278-B131-905CF750C15B}" destId="{86E3FFE4-CE42-4637-858D-236A310D68BF}" srcOrd="0" destOrd="0" presId="urn:microsoft.com/office/officeart/2024/3/layout/verticalVisualTextBlock1"/>
    <dgm:cxn modelId="{3D58EE79-6874-4166-A848-7E36E357492F}" type="presOf" srcId="{56929F44-5E37-4817-8071-BCEF3FD9D23D}" destId="{6EF63C55-F90F-4E7D-BA30-4B1FA4F3E030}" srcOrd="0" destOrd="0" presId="urn:microsoft.com/office/officeart/2024/3/layout/verticalVisualTextBlock1"/>
    <dgm:cxn modelId="{67224F7C-768C-42CF-AD6B-7B502FE48A46}" srcId="{0E6EA7DE-E40B-4C30-BD3F-27961AC43D41}" destId="{BDE9336A-CFCA-4A9E-9DD4-75FB76C3D726}" srcOrd="1" destOrd="0" parTransId="{E0A3A606-F3EE-4BB4-8DA8-3969AC707524}" sibTransId="{EE2E600E-0D49-4660-A7FD-F8E6415598FB}"/>
    <dgm:cxn modelId="{3DEF8E7F-B3AE-45C7-BB52-8C5A8ADB8B89}" srcId="{56929F44-5E37-4817-8071-BCEF3FD9D23D}" destId="{125AB0B5-1056-4273-8AA0-0F802402812F}" srcOrd="0" destOrd="0" parTransId="{731D38CD-F40D-4C4F-9C46-A7C377875C2D}" sibTransId="{5B827771-0E8B-4F8C-8A23-E62A52441A8A}"/>
    <dgm:cxn modelId="{BB72F980-B228-4DC1-B435-A9F024372CF0}" type="presOf" srcId="{3A7314F1-5453-4509-AB9B-C78385CF95DA}" destId="{D0E6EF58-0A0C-48EE-82FA-4203B58DB279}" srcOrd="0" destOrd="0" presId="urn:microsoft.com/office/officeart/2024/3/layout/verticalVisualTextBlock1"/>
    <dgm:cxn modelId="{DB48DEA6-4185-4DBC-8B5A-9CDA8C1B6B6D}" type="presOf" srcId="{EE2E600E-0D49-4660-A7FD-F8E6415598FB}" destId="{B4E31B26-4610-49B0-81E8-A77A8B7A604C}" srcOrd="0" destOrd="0" presId="urn:microsoft.com/office/officeart/2024/3/layout/verticalVisualTextBlock1"/>
    <dgm:cxn modelId="{C3463E54-C028-45E8-8574-4B69323EC6B0}" type="presParOf" srcId="{55F47DC2-05E6-4BC4-82AF-E568A7A8767B}" destId="{B83852B2-9973-40C9-9269-37DF328F8464}" srcOrd="0" destOrd="0" presId="urn:microsoft.com/office/officeart/2024/3/layout/verticalVisualTextBlock1"/>
    <dgm:cxn modelId="{07D0CF0C-C956-4626-B32F-7D47D78AEF39}" type="presParOf" srcId="{B83852B2-9973-40C9-9269-37DF328F8464}" destId="{027F6DB3-47EE-429D-B41C-A39EF88FAAE4}" srcOrd="0" destOrd="0" presId="urn:microsoft.com/office/officeart/2024/3/layout/verticalVisualTextBlock1"/>
    <dgm:cxn modelId="{0E687042-8433-402F-9425-D48AAE3148D9}" type="presParOf" srcId="{B83852B2-9973-40C9-9269-37DF328F8464}" destId="{86E3FFE4-CE42-4637-858D-236A310D68BF}" srcOrd="1" destOrd="0" presId="urn:microsoft.com/office/officeart/2024/3/layout/verticalVisualTextBlock1"/>
    <dgm:cxn modelId="{6FE11BD9-0AFC-4800-BD4D-099DA55EEAEA}" type="presParOf" srcId="{B83852B2-9973-40C9-9269-37DF328F8464}" destId="{D0E6EF58-0A0C-48EE-82FA-4203B58DB279}" srcOrd="2" destOrd="0" presId="urn:microsoft.com/office/officeart/2024/3/layout/verticalVisualTextBlock1"/>
    <dgm:cxn modelId="{126A03A6-CC9D-4F59-A3C4-15CB29495C3F}" type="presParOf" srcId="{55F47DC2-05E6-4BC4-82AF-E568A7A8767B}" destId="{5D1A7CBD-87EA-4964-A94C-A0B476AA290B}" srcOrd="1" destOrd="0" presId="urn:microsoft.com/office/officeart/2024/3/layout/verticalVisualTextBlock1"/>
    <dgm:cxn modelId="{D4B133F2-CF4B-493E-A6D3-DD3AB25F3755}" type="presParOf" srcId="{55F47DC2-05E6-4BC4-82AF-E568A7A8767B}" destId="{CF0ED716-C169-41B5-A1EF-658DFD75AF9E}" srcOrd="2" destOrd="0" presId="urn:microsoft.com/office/officeart/2024/3/layout/verticalVisualTextBlock1"/>
    <dgm:cxn modelId="{3A7E1892-519D-4EE6-9BBE-23C929D3696D}" type="presParOf" srcId="{CF0ED716-C169-41B5-A1EF-658DFD75AF9E}" destId="{87614D4B-5BC8-4F11-AA87-38FC21BDA442}" srcOrd="0" destOrd="0" presId="urn:microsoft.com/office/officeart/2024/3/layout/verticalVisualTextBlock1"/>
    <dgm:cxn modelId="{B0710991-A0FA-4A93-BA45-233B44262E09}" type="presParOf" srcId="{CF0ED716-C169-41B5-A1EF-658DFD75AF9E}" destId="{C13C1AB7-A48C-477D-A971-357A234EFFA2}" srcOrd="1" destOrd="0" presId="urn:microsoft.com/office/officeart/2024/3/layout/verticalVisualTextBlock1"/>
    <dgm:cxn modelId="{3F2070D3-72C5-4B3D-8737-5C8C628D15EC}" type="presParOf" srcId="{CF0ED716-C169-41B5-A1EF-658DFD75AF9E}" destId="{2CEF4375-9AE4-42C8-BB2F-851B576D38C9}" srcOrd="2" destOrd="0" presId="urn:microsoft.com/office/officeart/2024/3/layout/verticalVisualTextBlock1"/>
    <dgm:cxn modelId="{AE0B6ED6-1855-485E-A4BA-E5471C0CA8EB}" type="presParOf" srcId="{55F47DC2-05E6-4BC4-82AF-E568A7A8767B}" destId="{B4E31B26-4610-49B0-81E8-A77A8B7A604C}" srcOrd="3" destOrd="0" presId="urn:microsoft.com/office/officeart/2024/3/layout/verticalVisualTextBlock1"/>
    <dgm:cxn modelId="{7A0B341F-184F-4B2D-B302-55FF2884FC45}" type="presParOf" srcId="{55F47DC2-05E6-4BC4-82AF-E568A7A8767B}" destId="{3C41589D-47D5-423E-8529-F2F2171B4EA8}" srcOrd="4" destOrd="0" presId="urn:microsoft.com/office/officeart/2024/3/layout/verticalVisualTextBlock1"/>
    <dgm:cxn modelId="{2018CDEB-A1BF-4E24-85AB-12B382EF6D97}" type="presParOf" srcId="{3C41589D-47D5-423E-8529-F2F2171B4EA8}" destId="{1033E53B-DBE0-460F-B761-2C057047E822}" srcOrd="0" destOrd="0" presId="urn:microsoft.com/office/officeart/2024/3/layout/verticalVisualTextBlock1"/>
    <dgm:cxn modelId="{F778DE57-356A-4E6B-B991-F6E8DC99D7B8}" type="presParOf" srcId="{3C41589D-47D5-423E-8529-F2F2171B4EA8}" destId="{6EF63C55-F90F-4E7D-BA30-4B1FA4F3E030}" srcOrd="1" destOrd="0" presId="urn:microsoft.com/office/officeart/2024/3/layout/verticalVisualTextBlock1"/>
    <dgm:cxn modelId="{5541C58C-5F08-4FFA-9F06-41C61127E003}" type="presParOf" srcId="{3C41589D-47D5-423E-8529-F2F2171B4EA8}" destId="{F682E7FE-5AA8-454D-9CA1-557F287AD0C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628017-90F0-4AC0-81BE-079FED3D578C}"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ZA"/>
        </a:p>
      </dgm:t>
    </dgm:pt>
    <dgm:pt modelId="{72F7A00C-C7FC-4E5D-AB11-D386B497CE33}">
      <dgm:prSet/>
      <dgm:spPr/>
      <dgm:t>
        <a:bodyPr/>
        <a:lstStyle/>
        <a:p>
          <a:pPr>
            <a:lnSpc>
              <a:spcPct val="100000"/>
            </a:lnSpc>
            <a:defRPr b="1"/>
          </a:pPr>
          <a:r>
            <a:rPr lang="nl-NL" dirty="0"/>
            <a:t>Ondersteuning van die jeug in gevaar</a:t>
          </a:r>
          <a:endParaRPr lang="en-ZA" dirty="0"/>
        </a:p>
      </dgm:t>
    </dgm:pt>
    <dgm:pt modelId="{5CAB0E01-9E70-458B-B1F0-D471DA5B56AD}" type="parTrans" cxnId="{C2A4A17F-8542-44CA-84C3-8EB14B4E6A6E}">
      <dgm:prSet/>
      <dgm:spPr/>
      <dgm:t>
        <a:bodyPr/>
        <a:lstStyle/>
        <a:p>
          <a:endParaRPr lang="en-ZA"/>
        </a:p>
      </dgm:t>
    </dgm:pt>
    <dgm:pt modelId="{EB2F6FAC-6F5B-43BE-8791-E567A71D1624}" type="sibTrans" cxnId="{C2A4A17F-8542-44CA-84C3-8EB14B4E6A6E}">
      <dgm:prSet/>
      <dgm:spPr/>
      <dgm:t>
        <a:bodyPr/>
        <a:lstStyle/>
        <a:p>
          <a:pPr>
            <a:lnSpc>
              <a:spcPct val="100000"/>
            </a:lnSpc>
            <a:defRPr b="1"/>
          </a:pPr>
          <a:endParaRPr lang="en-ZA"/>
        </a:p>
      </dgm:t>
    </dgm:pt>
    <dgm:pt modelId="{EEAF0971-3AD1-47F0-9611-3EFA70DE17FC}">
      <dgm:prSet/>
      <dgm:spPr/>
      <dgm:t>
        <a:bodyPr/>
        <a:lstStyle/>
        <a:p>
          <a:pPr>
            <a:lnSpc>
              <a:spcPct val="100000"/>
            </a:lnSpc>
          </a:pPr>
          <a:r>
            <a:rPr lang="nl-NL" dirty="0"/>
            <a:t>Gemeenskap betrokkenheid inisiatiewe speel 'n deurslaggewende rol in die verskaffing van ondersteuning aan risiko-jeug en help hulle om te floreer.</a:t>
          </a:r>
          <a:endParaRPr lang="en-ZA" dirty="0"/>
        </a:p>
      </dgm:t>
    </dgm:pt>
    <dgm:pt modelId="{F77F4BA4-5939-4422-8B02-E489701C9DE7}" type="parTrans" cxnId="{B08136A9-DD7B-4323-A5AD-FE81822A93A8}">
      <dgm:prSet/>
      <dgm:spPr/>
      <dgm:t>
        <a:bodyPr/>
        <a:lstStyle/>
        <a:p>
          <a:endParaRPr lang="en-ZA"/>
        </a:p>
      </dgm:t>
    </dgm:pt>
    <dgm:pt modelId="{D5B474E6-1422-4695-A614-87DF2B2805AE}" type="sibTrans" cxnId="{B08136A9-DD7B-4323-A5AD-FE81822A93A8}">
      <dgm:prSet/>
      <dgm:spPr/>
      <dgm:t>
        <a:bodyPr/>
        <a:lstStyle/>
        <a:p>
          <a:endParaRPr lang="en-ZA"/>
        </a:p>
      </dgm:t>
    </dgm:pt>
    <dgm:pt modelId="{94A27CD3-8F16-4DAA-A656-E11BE3FCF050}">
      <dgm:prSet/>
      <dgm:spPr/>
      <dgm:t>
        <a:bodyPr/>
        <a:lstStyle/>
        <a:p>
          <a:pPr>
            <a:lnSpc>
              <a:spcPct val="100000"/>
            </a:lnSpc>
            <a:defRPr b="1"/>
          </a:pPr>
          <a:r>
            <a:rPr lang="en-ZA" dirty="0" err="1"/>
            <a:t>Samewerkende</a:t>
          </a:r>
          <a:r>
            <a:rPr lang="en-ZA" dirty="0"/>
            <a:t> </a:t>
          </a:r>
          <a:r>
            <a:rPr lang="en-ZA" dirty="0" err="1"/>
            <a:t>pogings</a:t>
          </a:r>
          <a:endParaRPr lang="en-ZA" dirty="0"/>
        </a:p>
      </dgm:t>
    </dgm:pt>
    <dgm:pt modelId="{B55CD866-D07B-44F3-8392-CC3807B110F6}" type="parTrans" cxnId="{3396AA80-2755-4508-AFBC-81F13148508F}">
      <dgm:prSet/>
      <dgm:spPr/>
      <dgm:t>
        <a:bodyPr/>
        <a:lstStyle/>
        <a:p>
          <a:endParaRPr lang="en-ZA"/>
        </a:p>
      </dgm:t>
    </dgm:pt>
    <dgm:pt modelId="{158F145A-636C-4FCF-A9CC-9B208F995F95}" type="sibTrans" cxnId="{3396AA80-2755-4508-AFBC-81F13148508F}">
      <dgm:prSet/>
      <dgm:spPr/>
      <dgm:t>
        <a:bodyPr/>
        <a:lstStyle/>
        <a:p>
          <a:pPr>
            <a:lnSpc>
              <a:spcPct val="100000"/>
            </a:lnSpc>
            <a:defRPr b="1"/>
          </a:pPr>
          <a:endParaRPr lang="en-ZA"/>
        </a:p>
      </dgm:t>
    </dgm:pt>
    <dgm:pt modelId="{BA19EC17-955A-4E75-AE9B-56941AD24FFF}">
      <dgm:prSet/>
      <dgm:spPr/>
      <dgm:t>
        <a:bodyPr/>
        <a:lstStyle/>
        <a:p>
          <a:pPr>
            <a:lnSpc>
              <a:spcPct val="100000"/>
            </a:lnSpc>
          </a:pPr>
          <a:r>
            <a:rPr lang="nl-NL" dirty="0"/>
            <a:t>Samewerkings pogings tussen gemeenskapslede en skole kan impakvolle programme skep wat jeug kwessies effektief aanspreek.</a:t>
          </a:r>
          <a:endParaRPr lang="en-ZA" dirty="0"/>
        </a:p>
      </dgm:t>
    </dgm:pt>
    <dgm:pt modelId="{DCE0296C-72C4-45FA-B2E8-DF500141E396}" type="parTrans" cxnId="{EEF3121A-AE71-4AC5-BE73-FFD8A44C6A83}">
      <dgm:prSet/>
      <dgm:spPr/>
      <dgm:t>
        <a:bodyPr/>
        <a:lstStyle/>
        <a:p>
          <a:endParaRPr lang="en-ZA"/>
        </a:p>
      </dgm:t>
    </dgm:pt>
    <dgm:pt modelId="{634FD8B9-D0BA-40CA-A3A1-ABDA7F246CB2}" type="sibTrans" cxnId="{EEF3121A-AE71-4AC5-BE73-FFD8A44C6A83}">
      <dgm:prSet/>
      <dgm:spPr/>
      <dgm:t>
        <a:bodyPr/>
        <a:lstStyle/>
        <a:p>
          <a:endParaRPr lang="en-ZA"/>
        </a:p>
      </dgm:t>
    </dgm:pt>
    <dgm:pt modelId="{A5F93AC5-B705-4E23-9AF8-5FFFA467B7E0}">
      <dgm:prSet/>
      <dgm:spPr/>
      <dgm:t>
        <a:bodyPr/>
        <a:lstStyle/>
        <a:p>
          <a:pPr>
            <a:lnSpc>
              <a:spcPct val="100000"/>
            </a:lnSpc>
            <a:defRPr b="1"/>
          </a:pPr>
          <a:r>
            <a:rPr lang="en-ZA" dirty="0" err="1"/>
            <a:t>Oop</a:t>
          </a:r>
          <a:r>
            <a:rPr lang="en-ZA" dirty="0"/>
            <a:t> </a:t>
          </a:r>
          <a:r>
            <a:rPr lang="en-ZA" dirty="0" err="1"/>
            <a:t>besprekings</a:t>
          </a:r>
          <a:endParaRPr lang="en-ZA" dirty="0"/>
        </a:p>
      </dgm:t>
    </dgm:pt>
    <dgm:pt modelId="{29AACA93-112B-4E0D-9C84-12640EC29750}" type="parTrans" cxnId="{58C986CB-9583-47F8-9F57-1D0D8ECAF6C5}">
      <dgm:prSet/>
      <dgm:spPr/>
      <dgm:t>
        <a:bodyPr/>
        <a:lstStyle/>
        <a:p>
          <a:endParaRPr lang="en-ZA"/>
        </a:p>
      </dgm:t>
    </dgm:pt>
    <dgm:pt modelId="{767B7980-3E5E-4A1D-9117-62E6AFE63860}" type="sibTrans" cxnId="{58C986CB-9583-47F8-9F57-1D0D8ECAF6C5}">
      <dgm:prSet/>
      <dgm:spPr/>
      <dgm:t>
        <a:bodyPr/>
        <a:lstStyle/>
        <a:p>
          <a:endParaRPr lang="en-ZA"/>
        </a:p>
      </dgm:t>
    </dgm:pt>
    <dgm:pt modelId="{B94A80A0-AC3B-4AA7-97CF-3619A8F2BF4D}">
      <dgm:prSet/>
      <dgm:spPr/>
      <dgm:t>
        <a:bodyPr/>
        <a:lstStyle/>
        <a:p>
          <a:pPr>
            <a:lnSpc>
              <a:spcPct val="100000"/>
            </a:lnSpc>
          </a:pPr>
          <a:r>
            <a:rPr lang="nl-NL" b="0" dirty="0"/>
            <a:t>Die skep van veilige ruimtes maak voorsiening vir oop besprekings oor dwelmmisbruik, wat die jeug help om ingeligte keuses te maak.</a:t>
          </a:r>
          <a:endParaRPr lang="en-ZA" b="0" dirty="0"/>
        </a:p>
      </dgm:t>
    </dgm:pt>
    <dgm:pt modelId="{2480EF94-96E6-44B5-B675-DD006A29E76F}" type="parTrans" cxnId="{1C0D41AA-F3AF-430D-A21D-E6A95BF2E338}">
      <dgm:prSet/>
      <dgm:spPr/>
      <dgm:t>
        <a:bodyPr/>
        <a:lstStyle/>
        <a:p>
          <a:endParaRPr lang="en-ZA"/>
        </a:p>
      </dgm:t>
    </dgm:pt>
    <dgm:pt modelId="{4B11D479-E2DB-4A6B-B3C5-A15B7383C8A0}" type="sibTrans" cxnId="{1C0D41AA-F3AF-430D-A21D-E6A95BF2E338}">
      <dgm:prSet/>
      <dgm:spPr/>
      <dgm:t>
        <a:bodyPr/>
        <a:lstStyle/>
        <a:p>
          <a:endParaRPr lang="en-ZA"/>
        </a:p>
      </dgm:t>
    </dgm:pt>
    <dgm:pt modelId="{091301EC-B3EF-4A3C-BEA2-75A3F153F290}" type="pres">
      <dgm:prSet presAssocID="{29628017-90F0-4AC0-81BE-079FED3D578C}" presName="Root" presStyleCnt="0">
        <dgm:presLayoutVars>
          <dgm:dir/>
          <dgm:resizeHandles val="exact"/>
        </dgm:presLayoutVars>
      </dgm:prSet>
      <dgm:spPr/>
    </dgm:pt>
    <dgm:pt modelId="{0852377C-2A76-47A2-990F-5CFD7D769A82}" type="pres">
      <dgm:prSet presAssocID="{72F7A00C-C7FC-4E5D-AB11-D386B497CE33}" presName="Composite" presStyleCnt="0"/>
      <dgm:spPr/>
    </dgm:pt>
    <dgm:pt modelId="{811E6466-D5C0-4421-B48D-3872A5D30608}" type="pres">
      <dgm:prSet presAssocID="{72F7A00C-C7FC-4E5D-AB11-D386B497CE3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1562" r="8" b="31693"/>
          <a:stretch/>
        </a:blipFill>
      </dgm:spPr>
      <dgm:extLst>
        <a:ext uri="{E40237B7-FDA0-4F09-8148-C483321AD2D9}">
          <dgm14:cNvPr xmlns:dgm14="http://schemas.microsoft.com/office/drawing/2010/diagram" id="0" name="" descr="Multi-ethnic group of elementary age children (9 to 11 years), in sports uniform.  Focus on African American boy."/>
        </a:ext>
      </dgm:extLst>
    </dgm:pt>
    <dgm:pt modelId="{4B2FAB9C-BE85-4D7A-A999-1669E6AFAAB6}" type="pres">
      <dgm:prSet presAssocID="{72F7A00C-C7FC-4E5D-AB11-D386B497CE33}" presName="Subtitle" presStyleLbl="revTx" presStyleIdx="0" presStyleCnt="6">
        <dgm:presLayoutVars>
          <dgm:chMax val="0"/>
          <dgm:bulletEnabled/>
        </dgm:presLayoutVars>
      </dgm:prSet>
      <dgm:spPr/>
    </dgm:pt>
    <dgm:pt modelId="{706F7D27-0CB7-4F20-BF0B-649C01D93822}" type="pres">
      <dgm:prSet presAssocID="{72F7A00C-C7FC-4E5D-AB11-D386B497CE33}" presName="Description" presStyleLbl="revTx" presStyleIdx="1" presStyleCnt="6">
        <dgm:presLayoutVars>
          <dgm:bulletEnabled/>
        </dgm:presLayoutVars>
      </dgm:prSet>
      <dgm:spPr/>
    </dgm:pt>
    <dgm:pt modelId="{3256F623-3C56-4C97-A3E9-16B4F0CD5064}" type="pres">
      <dgm:prSet presAssocID="{EB2F6FAC-6F5B-43BE-8791-E567A71D1624}" presName="sibTrans" presStyleLbl="sibTrans2D1" presStyleIdx="0" presStyleCnt="0"/>
      <dgm:spPr/>
    </dgm:pt>
    <dgm:pt modelId="{BF565A4E-4825-43AC-8007-037D0B957C08}" type="pres">
      <dgm:prSet presAssocID="{94A27CD3-8F16-4DAA-A656-E11BE3FCF050}" presName="Composite" presStyleCnt="0"/>
      <dgm:spPr/>
    </dgm:pt>
    <dgm:pt modelId="{EECBF723-0578-4D0D-AFD4-5D39E472E412}" type="pres">
      <dgm:prSet presAssocID="{94A27CD3-8F16-4DAA-A656-E11BE3FCF0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5998" r="7508" b="9"/>
          <a:stretch/>
        </a:blipFill>
      </dgm:spPr>
      <dgm:extLst>
        <a:ext uri="{E40237B7-FDA0-4F09-8148-C483321AD2D9}">
          <dgm14:cNvPr xmlns:dgm14="http://schemas.microsoft.com/office/drawing/2010/diagram" id="0" name="" descr="Tripper Looking for information."/>
        </a:ext>
      </dgm:extLst>
    </dgm:pt>
    <dgm:pt modelId="{4E97DB77-7E82-4DAC-B6A7-6FEDB18C8EC6}" type="pres">
      <dgm:prSet presAssocID="{94A27CD3-8F16-4DAA-A656-E11BE3FCF050}" presName="Subtitle" presStyleLbl="revTx" presStyleIdx="2" presStyleCnt="6">
        <dgm:presLayoutVars>
          <dgm:chMax val="0"/>
          <dgm:bulletEnabled/>
        </dgm:presLayoutVars>
      </dgm:prSet>
      <dgm:spPr/>
    </dgm:pt>
    <dgm:pt modelId="{DE3E6C4C-661F-4B8F-89E0-3D8FA4FD9440}" type="pres">
      <dgm:prSet presAssocID="{94A27CD3-8F16-4DAA-A656-E11BE3FCF050}" presName="Description" presStyleLbl="revTx" presStyleIdx="3" presStyleCnt="6">
        <dgm:presLayoutVars>
          <dgm:bulletEnabled/>
        </dgm:presLayoutVars>
      </dgm:prSet>
      <dgm:spPr/>
    </dgm:pt>
    <dgm:pt modelId="{E3EA6673-38D5-4F96-82F1-9A2EF7046476}" type="pres">
      <dgm:prSet presAssocID="{158F145A-636C-4FCF-A9CC-9B208F995F95}" presName="sibTrans" presStyleLbl="sibTrans2D1" presStyleIdx="0" presStyleCnt="0"/>
      <dgm:spPr/>
    </dgm:pt>
    <dgm:pt modelId="{240CAA88-180B-421E-B9D7-0FA551229AEC}" type="pres">
      <dgm:prSet presAssocID="{A5F93AC5-B705-4E23-9AF8-5FFFA467B7E0}" presName="Composite" presStyleCnt="0"/>
      <dgm:spPr/>
    </dgm:pt>
    <dgm:pt modelId="{749B682E-B9CA-4BE2-AD06-71D494A29BC6}" type="pres">
      <dgm:prSet presAssocID="{A5F93AC5-B705-4E23-9AF8-5FFFA467B7E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476" r="17780" b="8"/>
          <a:stretch/>
        </a:blipFill>
      </dgm:spPr>
      <dgm:extLst>
        <a:ext uri="{E40237B7-FDA0-4F09-8148-C483321AD2D9}">
          <dgm14:cNvPr xmlns:dgm14="http://schemas.microsoft.com/office/drawing/2010/diagram" id="0" name="" descr="Two young women greeting each other with their feet and wearing a protective face mask during the covid-19 pandemic"/>
        </a:ext>
      </dgm:extLst>
    </dgm:pt>
    <dgm:pt modelId="{C77A220A-6B90-4B29-BF39-BB533ECFB342}" type="pres">
      <dgm:prSet presAssocID="{A5F93AC5-B705-4E23-9AF8-5FFFA467B7E0}" presName="Subtitle" presStyleLbl="revTx" presStyleIdx="4" presStyleCnt="6">
        <dgm:presLayoutVars>
          <dgm:chMax val="0"/>
          <dgm:bulletEnabled/>
        </dgm:presLayoutVars>
      </dgm:prSet>
      <dgm:spPr/>
    </dgm:pt>
    <dgm:pt modelId="{537E5DC9-E1F2-4D89-AC2A-4E5EF8B4F996}" type="pres">
      <dgm:prSet presAssocID="{A5F93AC5-B705-4E23-9AF8-5FFFA467B7E0}" presName="Description" presStyleLbl="revTx" presStyleIdx="5" presStyleCnt="6">
        <dgm:presLayoutVars>
          <dgm:bulletEnabled/>
        </dgm:presLayoutVars>
      </dgm:prSet>
      <dgm:spPr/>
    </dgm:pt>
  </dgm:ptLst>
  <dgm:cxnLst>
    <dgm:cxn modelId="{42E2630B-5210-403A-BB1F-36FD36692876}" type="presOf" srcId="{158F145A-636C-4FCF-A9CC-9B208F995F95}" destId="{E3EA6673-38D5-4F96-82F1-9A2EF7046476}" srcOrd="0" destOrd="0" presId="urn:microsoft.com/office/officeart/2024/3/layout/verticalVisualTextBlock1"/>
    <dgm:cxn modelId="{7BDA700F-5E76-42BA-B0FF-558760338BEF}" type="presOf" srcId="{A5F93AC5-B705-4E23-9AF8-5FFFA467B7E0}" destId="{C77A220A-6B90-4B29-BF39-BB533ECFB342}" srcOrd="0" destOrd="0" presId="urn:microsoft.com/office/officeart/2024/3/layout/verticalVisualTextBlock1"/>
    <dgm:cxn modelId="{8491C214-283C-4344-A681-22C9E1B5392D}" type="presOf" srcId="{72F7A00C-C7FC-4E5D-AB11-D386B497CE33}" destId="{4B2FAB9C-BE85-4D7A-A999-1669E6AFAAB6}" srcOrd="0" destOrd="0" presId="urn:microsoft.com/office/officeart/2024/3/layout/verticalVisualTextBlock1"/>
    <dgm:cxn modelId="{EEF3121A-AE71-4AC5-BE73-FFD8A44C6A83}" srcId="{94A27CD3-8F16-4DAA-A656-E11BE3FCF050}" destId="{BA19EC17-955A-4E75-AE9B-56941AD24FFF}" srcOrd="0" destOrd="0" parTransId="{DCE0296C-72C4-45FA-B2E8-DF500141E396}" sibTransId="{634FD8B9-D0BA-40CA-A3A1-ABDA7F246CB2}"/>
    <dgm:cxn modelId="{D5988D35-1D3B-41EF-B73A-951DA86A4BE9}" type="presOf" srcId="{B94A80A0-AC3B-4AA7-97CF-3619A8F2BF4D}" destId="{537E5DC9-E1F2-4D89-AC2A-4E5EF8B4F996}" srcOrd="0" destOrd="0" presId="urn:microsoft.com/office/officeart/2024/3/layout/verticalVisualTextBlock1"/>
    <dgm:cxn modelId="{C2A4A17F-8542-44CA-84C3-8EB14B4E6A6E}" srcId="{29628017-90F0-4AC0-81BE-079FED3D578C}" destId="{72F7A00C-C7FC-4E5D-AB11-D386B497CE33}" srcOrd="0" destOrd="0" parTransId="{5CAB0E01-9E70-458B-B1F0-D471DA5B56AD}" sibTransId="{EB2F6FAC-6F5B-43BE-8791-E567A71D1624}"/>
    <dgm:cxn modelId="{3396AA80-2755-4508-AFBC-81F13148508F}" srcId="{29628017-90F0-4AC0-81BE-079FED3D578C}" destId="{94A27CD3-8F16-4DAA-A656-E11BE3FCF050}" srcOrd="1" destOrd="0" parTransId="{B55CD866-D07B-44F3-8392-CC3807B110F6}" sibTransId="{158F145A-636C-4FCF-A9CC-9B208F995F95}"/>
    <dgm:cxn modelId="{D9A80A9C-01BB-4AE5-946F-AAAF9CACDE80}" type="presOf" srcId="{BA19EC17-955A-4E75-AE9B-56941AD24FFF}" destId="{DE3E6C4C-661F-4B8F-89E0-3D8FA4FD9440}" srcOrd="0" destOrd="0" presId="urn:microsoft.com/office/officeart/2024/3/layout/verticalVisualTextBlock1"/>
    <dgm:cxn modelId="{26F4CEA6-3FED-46CB-A39E-586C0AF8886F}" type="presOf" srcId="{29628017-90F0-4AC0-81BE-079FED3D578C}" destId="{091301EC-B3EF-4A3C-BEA2-75A3F153F290}" srcOrd="0" destOrd="0" presId="urn:microsoft.com/office/officeart/2024/3/layout/verticalVisualTextBlock1"/>
    <dgm:cxn modelId="{B08136A9-DD7B-4323-A5AD-FE81822A93A8}" srcId="{72F7A00C-C7FC-4E5D-AB11-D386B497CE33}" destId="{EEAF0971-3AD1-47F0-9611-3EFA70DE17FC}" srcOrd="0" destOrd="0" parTransId="{F77F4BA4-5939-4422-8B02-E489701C9DE7}" sibTransId="{D5B474E6-1422-4695-A614-87DF2B2805AE}"/>
    <dgm:cxn modelId="{1C0D41AA-F3AF-430D-A21D-E6A95BF2E338}" srcId="{A5F93AC5-B705-4E23-9AF8-5FFFA467B7E0}" destId="{B94A80A0-AC3B-4AA7-97CF-3619A8F2BF4D}" srcOrd="0" destOrd="0" parTransId="{2480EF94-96E6-44B5-B675-DD006A29E76F}" sibTransId="{4B11D479-E2DB-4A6B-B3C5-A15B7383C8A0}"/>
    <dgm:cxn modelId="{58C986CB-9583-47F8-9F57-1D0D8ECAF6C5}" srcId="{29628017-90F0-4AC0-81BE-079FED3D578C}" destId="{A5F93AC5-B705-4E23-9AF8-5FFFA467B7E0}" srcOrd="2" destOrd="0" parTransId="{29AACA93-112B-4E0D-9C84-12640EC29750}" sibTransId="{767B7980-3E5E-4A1D-9117-62E6AFE63860}"/>
    <dgm:cxn modelId="{B03578DA-B908-4F3F-8B37-C54AD76CD5AB}" type="presOf" srcId="{94A27CD3-8F16-4DAA-A656-E11BE3FCF050}" destId="{4E97DB77-7E82-4DAC-B6A7-6FEDB18C8EC6}" srcOrd="0" destOrd="0" presId="urn:microsoft.com/office/officeart/2024/3/layout/verticalVisualTextBlock1"/>
    <dgm:cxn modelId="{C997D3F6-7DD3-4EB0-81DF-E03E405E7655}" type="presOf" srcId="{EEAF0971-3AD1-47F0-9611-3EFA70DE17FC}" destId="{706F7D27-0CB7-4F20-BF0B-649C01D93822}" srcOrd="0" destOrd="0" presId="urn:microsoft.com/office/officeart/2024/3/layout/verticalVisualTextBlock1"/>
    <dgm:cxn modelId="{A7A3CEFE-DCAD-4937-914E-65C0034243B7}" type="presOf" srcId="{EB2F6FAC-6F5B-43BE-8791-E567A71D1624}" destId="{3256F623-3C56-4C97-A3E9-16B4F0CD5064}" srcOrd="0" destOrd="0" presId="urn:microsoft.com/office/officeart/2024/3/layout/verticalVisualTextBlock1"/>
    <dgm:cxn modelId="{620ADDDE-C870-469B-B267-42D9294ED6CD}" type="presParOf" srcId="{091301EC-B3EF-4A3C-BEA2-75A3F153F290}" destId="{0852377C-2A76-47A2-990F-5CFD7D769A82}" srcOrd="0" destOrd="0" presId="urn:microsoft.com/office/officeart/2024/3/layout/verticalVisualTextBlock1"/>
    <dgm:cxn modelId="{DC86836E-6635-4256-9C8A-5658DC5F54E5}" type="presParOf" srcId="{0852377C-2A76-47A2-990F-5CFD7D769A82}" destId="{811E6466-D5C0-4421-B48D-3872A5D30608}" srcOrd="0" destOrd="0" presId="urn:microsoft.com/office/officeart/2024/3/layout/verticalVisualTextBlock1"/>
    <dgm:cxn modelId="{EBEB1EB1-91BD-442E-ABD7-8999DC3425C0}" type="presParOf" srcId="{0852377C-2A76-47A2-990F-5CFD7D769A82}" destId="{4B2FAB9C-BE85-4D7A-A999-1669E6AFAAB6}" srcOrd="1" destOrd="0" presId="urn:microsoft.com/office/officeart/2024/3/layout/verticalVisualTextBlock1"/>
    <dgm:cxn modelId="{930D8868-7B1F-4A5C-B4EB-368D834705C1}" type="presParOf" srcId="{0852377C-2A76-47A2-990F-5CFD7D769A82}" destId="{706F7D27-0CB7-4F20-BF0B-649C01D93822}" srcOrd="2" destOrd="0" presId="urn:microsoft.com/office/officeart/2024/3/layout/verticalVisualTextBlock1"/>
    <dgm:cxn modelId="{5F87425A-78A7-49B1-BD54-5692028EB881}" type="presParOf" srcId="{091301EC-B3EF-4A3C-BEA2-75A3F153F290}" destId="{3256F623-3C56-4C97-A3E9-16B4F0CD5064}" srcOrd="1" destOrd="0" presId="urn:microsoft.com/office/officeart/2024/3/layout/verticalVisualTextBlock1"/>
    <dgm:cxn modelId="{96918C95-B1D8-4456-ACCF-79CD86A1BD76}" type="presParOf" srcId="{091301EC-B3EF-4A3C-BEA2-75A3F153F290}" destId="{BF565A4E-4825-43AC-8007-037D0B957C08}" srcOrd="2" destOrd="0" presId="urn:microsoft.com/office/officeart/2024/3/layout/verticalVisualTextBlock1"/>
    <dgm:cxn modelId="{268DC43D-F246-4549-803A-D021E156273D}" type="presParOf" srcId="{BF565A4E-4825-43AC-8007-037D0B957C08}" destId="{EECBF723-0578-4D0D-AFD4-5D39E472E412}" srcOrd="0" destOrd="0" presId="urn:microsoft.com/office/officeart/2024/3/layout/verticalVisualTextBlock1"/>
    <dgm:cxn modelId="{4AE4CC1F-EEAF-407B-9087-9CA43A7037CF}" type="presParOf" srcId="{BF565A4E-4825-43AC-8007-037D0B957C08}" destId="{4E97DB77-7E82-4DAC-B6A7-6FEDB18C8EC6}" srcOrd="1" destOrd="0" presId="urn:microsoft.com/office/officeart/2024/3/layout/verticalVisualTextBlock1"/>
    <dgm:cxn modelId="{6DB852DC-918B-4001-B0E9-0EF28418A7D3}" type="presParOf" srcId="{BF565A4E-4825-43AC-8007-037D0B957C08}" destId="{DE3E6C4C-661F-4B8F-89E0-3D8FA4FD9440}" srcOrd="2" destOrd="0" presId="urn:microsoft.com/office/officeart/2024/3/layout/verticalVisualTextBlock1"/>
    <dgm:cxn modelId="{0422B438-BBCF-4C4D-AD3B-2AE5B1FCEAE7}" type="presParOf" srcId="{091301EC-B3EF-4A3C-BEA2-75A3F153F290}" destId="{E3EA6673-38D5-4F96-82F1-9A2EF7046476}" srcOrd="3" destOrd="0" presId="urn:microsoft.com/office/officeart/2024/3/layout/verticalVisualTextBlock1"/>
    <dgm:cxn modelId="{0D8F5680-C5D4-4211-B94B-9388AE976209}" type="presParOf" srcId="{091301EC-B3EF-4A3C-BEA2-75A3F153F290}" destId="{240CAA88-180B-421E-B9D7-0FA551229AEC}" srcOrd="4" destOrd="0" presId="urn:microsoft.com/office/officeart/2024/3/layout/verticalVisualTextBlock1"/>
    <dgm:cxn modelId="{799A8DFC-2F03-441B-9187-E92786867CD5}" type="presParOf" srcId="{240CAA88-180B-421E-B9D7-0FA551229AEC}" destId="{749B682E-B9CA-4BE2-AD06-71D494A29BC6}" srcOrd="0" destOrd="0" presId="urn:microsoft.com/office/officeart/2024/3/layout/verticalVisualTextBlock1"/>
    <dgm:cxn modelId="{525B1770-77D0-49ED-8DA8-E9DBCAC7FC23}" type="presParOf" srcId="{240CAA88-180B-421E-B9D7-0FA551229AEC}" destId="{C77A220A-6B90-4B29-BF39-BB533ECFB342}" srcOrd="1" destOrd="0" presId="urn:microsoft.com/office/officeart/2024/3/layout/verticalVisualTextBlock1"/>
    <dgm:cxn modelId="{9C8E7D33-2AA6-417B-8BB4-D095893EA05D}" type="presParOf" srcId="{240CAA88-180B-421E-B9D7-0FA551229AEC}" destId="{537E5DC9-E1F2-4D89-AC2A-4E5EF8B4F99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5CF6A-CD5C-4D2A-8459-A96C5009786F}">
      <dsp:nvSpPr>
        <dsp:cNvPr id="0" name=""/>
        <dsp:cNvSpPr/>
      </dsp:nvSpPr>
      <dsp:spPr>
        <a:xfrm>
          <a:off x="0" y="0"/>
          <a:ext cx="1062041" cy="10620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3445" r="9810" b="8"/>
          <a:stretch/>
        </a:blipFill>
        <a:ln>
          <a:noFill/>
        </a:ln>
        <a:effectLst/>
      </dsp:spPr>
      <dsp:style>
        <a:lnRef idx="0">
          <a:scrgbClr r="0" g="0" b="0"/>
        </a:lnRef>
        <a:fillRef idx="3">
          <a:scrgbClr r="0" g="0" b="0"/>
        </a:fillRef>
        <a:effectRef idx="2">
          <a:scrgbClr r="0" g="0" b="0"/>
        </a:effectRef>
        <a:fontRef idx="minor">
          <a:schemeClr val="lt1"/>
        </a:fontRef>
      </dsp:style>
    </dsp:sp>
    <dsp:sp modelId="{B178A8E7-550C-4719-905B-4003F6D2F068}">
      <dsp:nvSpPr>
        <dsp:cNvPr id="0" name=""/>
        <dsp:cNvSpPr/>
      </dsp:nvSpPr>
      <dsp:spPr>
        <a:xfrm>
          <a:off x="1242041" y="0"/>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dirty="0" err="1"/>
            <a:t>Tendense</a:t>
          </a:r>
          <a:r>
            <a:rPr lang="en-ZA" sz="1800" kern="1200" dirty="0"/>
            <a:t> </a:t>
          </a:r>
          <a:r>
            <a:rPr lang="en-ZA" sz="1800" kern="1200" dirty="0" err="1"/>
            <a:t>vir</a:t>
          </a:r>
          <a:r>
            <a:rPr lang="en-ZA" sz="1800" kern="1200" dirty="0"/>
            <a:t> </a:t>
          </a:r>
          <a:r>
            <a:rPr lang="en-ZA" sz="1800" kern="1200" dirty="0" err="1"/>
            <a:t>dwelmmisbruik</a:t>
          </a:r>
          <a:endParaRPr lang="en-ZA" sz="1800" kern="1200" dirty="0"/>
        </a:p>
      </dsp:txBody>
      <dsp:txXfrm>
        <a:off x="1242041" y="0"/>
        <a:ext cx="5908566" cy="375556"/>
      </dsp:txXfrm>
    </dsp:sp>
    <dsp:sp modelId="{6C2721DB-990C-49E3-A18B-CC1964E7FD4F}">
      <dsp:nvSpPr>
        <dsp:cNvPr id="0" name=""/>
        <dsp:cNvSpPr/>
      </dsp:nvSpPr>
      <dsp:spPr>
        <a:xfrm>
          <a:off x="1242041" y="37555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kern="1200" dirty="0"/>
            <a:t>Onlangse statistieke toon 'n kommerwekkende toename in dwelmmisbruik onder Suid-Afrikaanse tieners en jong volwassenes.</a:t>
          </a:r>
          <a:endParaRPr lang="en-ZA" sz="1400" kern="1200" dirty="0"/>
        </a:p>
      </dsp:txBody>
      <dsp:txXfrm>
        <a:off x="1242041" y="375556"/>
        <a:ext cx="5908566" cy="686484"/>
      </dsp:txXfrm>
    </dsp:sp>
    <dsp:sp modelId="{E7D7B6A7-CDF0-4E6B-8453-956995DF4B2C}">
      <dsp:nvSpPr>
        <dsp:cNvPr id="0" name=""/>
        <dsp:cNvSpPr/>
      </dsp:nvSpPr>
      <dsp:spPr>
        <a:xfrm>
          <a:off x="0" y="1147004"/>
          <a:ext cx="1062041" cy="10620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0873" r="2382" b="8"/>
          <a:stretch/>
        </a:blipFill>
        <a:ln>
          <a:noFill/>
        </a:ln>
        <a:effectLst/>
      </dsp:spPr>
      <dsp:style>
        <a:lnRef idx="0">
          <a:scrgbClr r="0" g="0" b="0"/>
        </a:lnRef>
        <a:fillRef idx="3">
          <a:scrgbClr r="0" g="0" b="0"/>
        </a:fillRef>
        <a:effectRef idx="2">
          <a:scrgbClr r="0" g="0" b="0"/>
        </a:effectRef>
        <a:fontRef idx="minor">
          <a:schemeClr val="lt1"/>
        </a:fontRef>
      </dsp:style>
    </dsp:sp>
    <dsp:sp modelId="{90618826-D11D-4E6C-95AF-ADE868DB5B35}">
      <dsp:nvSpPr>
        <dsp:cNvPr id="0" name=""/>
        <dsp:cNvSpPr/>
      </dsp:nvSpPr>
      <dsp:spPr>
        <a:xfrm>
          <a:off x="1242041" y="1147004"/>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dirty="0" err="1"/>
            <a:t>Alkoholgebruik</a:t>
          </a:r>
          <a:r>
            <a:rPr lang="en-ZA" sz="1800" kern="1200" dirty="0"/>
            <a:t> </a:t>
          </a:r>
          <a:r>
            <a:rPr lang="en-ZA" sz="1800" kern="1200" dirty="0" err="1"/>
            <a:t>Statistieke</a:t>
          </a:r>
          <a:endParaRPr lang="en-ZA" sz="1800" kern="1200" dirty="0"/>
        </a:p>
      </dsp:txBody>
      <dsp:txXfrm>
        <a:off x="1242041" y="1147004"/>
        <a:ext cx="5908566" cy="375556"/>
      </dsp:txXfrm>
    </dsp:sp>
    <dsp:sp modelId="{04C2C225-E323-49AD-9E6F-F612AD9BE3CD}">
      <dsp:nvSpPr>
        <dsp:cNvPr id="0" name=""/>
        <dsp:cNvSpPr/>
      </dsp:nvSpPr>
      <dsp:spPr>
        <a:xfrm>
          <a:off x="1242041" y="1522561"/>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kern="1200" dirty="0"/>
            <a:t>'n Beduidende persentasie tieners rapporteer alkoholgebruik, wat kommer wek oor hulle gesondheid en veiligheid.</a:t>
          </a:r>
          <a:endParaRPr lang="en-ZA" sz="1400" kern="1200" dirty="0"/>
        </a:p>
      </dsp:txBody>
      <dsp:txXfrm>
        <a:off x="1242041" y="1522561"/>
        <a:ext cx="5908566" cy="686484"/>
      </dsp:txXfrm>
    </dsp:sp>
    <dsp:sp modelId="{46085EAE-9DCE-4318-8C4E-A8717172B2CE}">
      <dsp:nvSpPr>
        <dsp:cNvPr id="0" name=""/>
        <dsp:cNvSpPr/>
      </dsp:nvSpPr>
      <dsp:spPr>
        <a:xfrm>
          <a:off x="0" y="2294009"/>
          <a:ext cx="1062041" cy="106204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999" r="16256" b="8"/>
          <a:stretch/>
        </a:blipFill>
        <a:ln>
          <a:noFill/>
        </a:ln>
        <a:effectLst/>
      </dsp:spPr>
      <dsp:style>
        <a:lnRef idx="0">
          <a:scrgbClr r="0" g="0" b="0"/>
        </a:lnRef>
        <a:fillRef idx="3">
          <a:scrgbClr r="0" g="0" b="0"/>
        </a:fillRef>
        <a:effectRef idx="2">
          <a:scrgbClr r="0" g="0" b="0"/>
        </a:effectRef>
        <a:fontRef idx="minor">
          <a:schemeClr val="lt1"/>
        </a:fontRef>
      </dsp:style>
    </dsp:sp>
    <dsp:sp modelId="{C4A9DC5B-C6B1-430A-8AB5-FAC6429032E0}">
      <dsp:nvSpPr>
        <dsp:cNvPr id="0" name=""/>
        <dsp:cNvSpPr/>
      </dsp:nvSpPr>
      <dsp:spPr>
        <a:xfrm>
          <a:off x="1242041" y="2294009"/>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dirty="0"/>
            <a:t>Kommer </a:t>
          </a:r>
          <a:r>
            <a:rPr lang="en-ZA" sz="1800" kern="1200" dirty="0" err="1"/>
            <a:t>oor</a:t>
          </a:r>
          <a:r>
            <a:rPr lang="en-ZA" sz="1800" kern="1200" dirty="0"/>
            <a:t> </a:t>
          </a:r>
          <a:r>
            <a:rPr lang="en-ZA" sz="1800" kern="1200" dirty="0" err="1"/>
            <a:t>dwelmgebruik</a:t>
          </a:r>
          <a:endParaRPr lang="en-ZA" sz="1800" kern="1200" dirty="0"/>
        </a:p>
      </dsp:txBody>
      <dsp:txXfrm>
        <a:off x="1242041" y="2294009"/>
        <a:ext cx="5908566" cy="375556"/>
      </dsp:txXfrm>
    </dsp:sp>
    <dsp:sp modelId="{CA4D1E34-FB99-4280-BF02-23CCA19B5146}">
      <dsp:nvSpPr>
        <dsp:cNvPr id="0" name=""/>
        <dsp:cNvSpPr/>
      </dsp:nvSpPr>
      <dsp:spPr>
        <a:xfrm>
          <a:off x="1242041" y="266956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kern="1200" dirty="0"/>
            <a:t>Data dui op kommerwekkende vlakke van dwelmgebruik, wat dringende ingryping en ondersteuning noodsaak.</a:t>
          </a:r>
          <a:endParaRPr lang="en-ZA" sz="1400" kern="1200" dirty="0"/>
        </a:p>
      </dsp:txBody>
      <dsp:txXfrm>
        <a:off x="1242041" y="2669566"/>
        <a:ext cx="5908566" cy="686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F6DB3-47EE-429D-B41C-A39EF88FAAE4}">
      <dsp:nvSpPr>
        <dsp:cNvPr id="0" name=""/>
        <dsp:cNvSpPr/>
      </dsp:nvSpPr>
      <dsp:spPr>
        <a:xfrm>
          <a:off x="0" y="0"/>
          <a:ext cx="1062041" cy="10620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12527" r="9" b="20979"/>
          <a:stretch/>
        </a:blipFill>
        <a:ln>
          <a:noFill/>
        </a:ln>
        <a:effectLst/>
      </dsp:spPr>
      <dsp:style>
        <a:lnRef idx="0">
          <a:scrgbClr r="0" g="0" b="0"/>
        </a:lnRef>
        <a:fillRef idx="3">
          <a:scrgbClr r="0" g="0" b="0"/>
        </a:fillRef>
        <a:effectRef idx="2">
          <a:scrgbClr r="0" g="0" b="0"/>
        </a:effectRef>
        <a:fontRef idx="minor">
          <a:schemeClr val="lt1"/>
        </a:fontRef>
      </dsp:style>
    </dsp:sp>
    <dsp:sp modelId="{86E3FFE4-CE42-4637-858D-236A310D68BF}">
      <dsp:nvSpPr>
        <dsp:cNvPr id="0" name=""/>
        <dsp:cNvSpPr/>
      </dsp:nvSpPr>
      <dsp:spPr>
        <a:xfrm>
          <a:off x="1242041" y="0"/>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ZA" sz="1700" kern="1200" dirty="0" err="1"/>
            <a:t>Impak</a:t>
          </a:r>
          <a:r>
            <a:rPr lang="en-ZA" sz="1700" kern="1200" dirty="0"/>
            <a:t> van </a:t>
          </a:r>
          <a:r>
            <a:rPr lang="en-ZA" sz="1700" kern="1200" dirty="0" err="1"/>
            <a:t>dwelmmisbruik</a:t>
          </a:r>
          <a:endParaRPr lang="en-ZA" sz="1700" kern="1200" dirty="0"/>
        </a:p>
      </dsp:txBody>
      <dsp:txXfrm>
        <a:off x="1242041" y="0"/>
        <a:ext cx="5908566" cy="375556"/>
      </dsp:txXfrm>
    </dsp:sp>
    <dsp:sp modelId="{D0E6EF58-0A0C-48EE-82FA-4203B58DB279}">
      <dsp:nvSpPr>
        <dsp:cNvPr id="0" name=""/>
        <dsp:cNvSpPr/>
      </dsp:nvSpPr>
      <dsp:spPr>
        <a:xfrm>
          <a:off x="1242041" y="37555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nl-NL" sz="1300" kern="1200" dirty="0"/>
            <a:t>Dwelmmisbruik kan lei tot spanning in gesinsverhoudings, wat emosionele onrus en konflik tussen familielede veroorsaak.</a:t>
          </a:r>
          <a:endParaRPr lang="en-ZA" sz="1300" kern="1200" dirty="0"/>
        </a:p>
      </dsp:txBody>
      <dsp:txXfrm>
        <a:off x="1242041" y="375556"/>
        <a:ext cx="5908566" cy="686484"/>
      </dsp:txXfrm>
    </dsp:sp>
    <dsp:sp modelId="{87614D4B-5BC8-4F11-AA87-38FC21BDA442}">
      <dsp:nvSpPr>
        <dsp:cNvPr id="0" name=""/>
        <dsp:cNvSpPr/>
      </dsp:nvSpPr>
      <dsp:spPr>
        <a:xfrm>
          <a:off x="0" y="1147004"/>
          <a:ext cx="1062041" cy="10620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28" r="15627" b="8"/>
          <a:stretch/>
        </a:blipFill>
        <a:ln>
          <a:noFill/>
        </a:ln>
        <a:effectLst/>
      </dsp:spPr>
      <dsp:style>
        <a:lnRef idx="0">
          <a:scrgbClr r="0" g="0" b="0"/>
        </a:lnRef>
        <a:fillRef idx="3">
          <a:scrgbClr r="0" g="0" b="0"/>
        </a:fillRef>
        <a:effectRef idx="2">
          <a:scrgbClr r="0" g="0" b="0"/>
        </a:effectRef>
        <a:fontRef idx="minor">
          <a:schemeClr val="lt1"/>
        </a:fontRef>
      </dsp:style>
    </dsp:sp>
    <dsp:sp modelId="{C13C1AB7-A48C-477D-A971-357A234EFFA2}">
      <dsp:nvSpPr>
        <dsp:cNvPr id="0" name=""/>
        <dsp:cNvSpPr/>
      </dsp:nvSpPr>
      <dsp:spPr>
        <a:xfrm>
          <a:off x="1242041" y="1147004"/>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ZA" sz="1700" kern="1200" dirty="0" err="1"/>
            <a:t>Kommunikasie</a:t>
          </a:r>
          <a:r>
            <a:rPr lang="en-ZA" sz="1700" kern="1200" dirty="0"/>
            <a:t> </a:t>
          </a:r>
          <a:r>
            <a:rPr lang="en-ZA" sz="1700" kern="1200" dirty="0" err="1"/>
            <a:t>ineenstorting</a:t>
          </a:r>
          <a:endParaRPr lang="en-ZA" sz="1700" kern="1200" dirty="0"/>
        </a:p>
      </dsp:txBody>
      <dsp:txXfrm>
        <a:off x="1242041" y="1147004"/>
        <a:ext cx="5908566" cy="375556"/>
      </dsp:txXfrm>
    </dsp:sp>
    <dsp:sp modelId="{2CEF4375-9AE4-42C8-BB2F-851B576D38C9}">
      <dsp:nvSpPr>
        <dsp:cNvPr id="0" name=""/>
        <dsp:cNvSpPr/>
      </dsp:nvSpPr>
      <dsp:spPr>
        <a:xfrm>
          <a:off x="1242041" y="1522561"/>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nl-NL" sz="1300" kern="1200" dirty="0"/>
            <a:t>Dwelmmisbruik lei dikwels tot 'n ineenstorting van kommunikasie, wat dit vir gesinne moeilik maak om hul gevoelens en behoeftes uit te druk.</a:t>
          </a:r>
          <a:endParaRPr lang="en-ZA" sz="1300" kern="1200" dirty="0"/>
        </a:p>
      </dsp:txBody>
      <dsp:txXfrm>
        <a:off x="1242041" y="1522561"/>
        <a:ext cx="5908566" cy="686484"/>
      </dsp:txXfrm>
    </dsp:sp>
    <dsp:sp modelId="{1033E53B-DBE0-460F-B761-2C057047E822}">
      <dsp:nvSpPr>
        <dsp:cNvPr id="0" name=""/>
        <dsp:cNvSpPr/>
      </dsp:nvSpPr>
      <dsp:spPr>
        <a:xfrm>
          <a:off x="0" y="2294009"/>
          <a:ext cx="1062041" cy="106204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212" r="10043" b="8"/>
          <a:stretch/>
        </a:blipFill>
        <a:ln>
          <a:noFill/>
        </a:ln>
        <a:effectLst/>
      </dsp:spPr>
      <dsp:style>
        <a:lnRef idx="0">
          <a:scrgbClr r="0" g="0" b="0"/>
        </a:lnRef>
        <a:fillRef idx="3">
          <a:scrgbClr r="0" g="0" b="0"/>
        </a:fillRef>
        <a:effectRef idx="2">
          <a:scrgbClr r="0" g="0" b="0"/>
        </a:effectRef>
        <a:fontRef idx="minor">
          <a:schemeClr val="lt1"/>
        </a:fontRef>
      </dsp:style>
    </dsp:sp>
    <dsp:sp modelId="{6EF63C55-F90F-4E7D-BA30-4B1FA4F3E030}">
      <dsp:nvSpPr>
        <dsp:cNvPr id="0" name=""/>
        <dsp:cNvSpPr/>
      </dsp:nvSpPr>
      <dsp:spPr>
        <a:xfrm>
          <a:off x="1242041" y="2294009"/>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ZA" sz="1700" kern="1200" dirty="0" err="1"/>
            <a:t>Behoefte</a:t>
          </a:r>
          <a:r>
            <a:rPr lang="en-ZA" sz="1700" kern="1200" dirty="0"/>
            <a:t> </a:t>
          </a:r>
          <a:r>
            <a:rPr lang="en-ZA" sz="1700" kern="1200" dirty="0" err="1"/>
            <a:t>aan</a:t>
          </a:r>
          <a:r>
            <a:rPr lang="en-ZA" sz="1700" kern="1200" dirty="0"/>
            <a:t> </a:t>
          </a:r>
          <a:r>
            <a:rPr lang="en-ZA" sz="1700" kern="1200" dirty="0" err="1"/>
            <a:t>ondersteuning</a:t>
          </a:r>
          <a:endParaRPr lang="en-ZA" sz="1700" kern="1200" dirty="0"/>
        </a:p>
      </dsp:txBody>
      <dsp:txXfrm>
        <a:off x="1242041" y="2294009"/>
        <a:ext cx="5908566" cy="375556"/>
      </dsp:txXfrm>
    </dsp:sp>
    <dsp:sp modelId="{F682E7FE-5AA8-454D-9CA1-557F287AD0C4}">
      <dsp:nvSpPr>
        <dsp:cNvPr id="0" name=""/>
        <dsp:cNvSpPr/>
      </dsp:nvSpPr>
      <dsp:spPr>
        <a:xfrm>
          <a:off x="1242041" y="266956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nl-NL" sz="1300" kern="1200" dirty="0"/>
            <a:t>Om die impak van dwelmmisbruik te verstaan, is noodsaaklik vir die verskaffing van effektiewe gesonsdhieidsorg ondersteuning en die bevordering van gesonder verhoudings.</a:t>
          </a:r>
          <a:endParaRPr lang="en-ZA" sz="1300" kern="1200" dirty="0"/>
        </a:p>
      </dsp:txBody>
      <dsp:txXfrm>
        <a:off x="1242041" y="2669566"/>
        <a:ext cx="5908566" cy="686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6466-D5C0-4421-B48D-3872A5D30608}">
      <dsp:nvSpPr>
        <dsp:cNvPr id="0" name=""/>
        <dsp:cNvSpPr/>
      </dsp:nvSpPr>
      <dsp:spPr>
        <a:xfrm>
          <a:off x="0" y="0"/>
          <a:ext cx="1062041" cy="10620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1562" r="8" b="31693"/>
          <a:stretch/>
        </a:blipFill>
        <a:ln>
          <a:noFill/>
        </a:ln>
        <a:effectLst/>
      </dsp:spPr>
      <dsp:style>
        <a:lnRef idx="0">
          <a:scrgbClr r="0" g="0" b="0"/>
        </a:lnRef>
        <a:fillRef idx="3">
          <a:scrgbClr r="0" g="0" b="0"/>
        </a:fillRef>
        <a:effectRef idx="2">
          <a:scrgbClr r="0" g="0" b="0"/>
        </a:effectRef>
        <a:fontRef idx="minor">
          <a:schemeClr val="lt1"/>
        </a:fontRef>
      </dsp:style>
    </dsp:sp>
    <dsp:sp modelId="{4B2FAB9C-BE85-4D7A-A999-1669E6AFAAB6}">
      <dsp:nvSpPr>
        <dsp:cNvPr id="0" name=""/>
        <dsp:cNvSpPr/>
      </dsp:nvSpPr>
      <dsp:spPr>
        <a:xfrm>
          <a:off x="1242041" y="0"/>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nl-NL" sz="1800" kern="1200" dirty="0"/>
            <a:t>Ondersteuning van die jeug in gevaar</a:t>
          </a:r>
          <a:endParaRPr lang="en-ZA" sz="1800" kern="1200" dirty="0"/>
        </a:p>
      </dsp:txBody>
      <dsp:txXfrm>
        <a:off x="1242041" y="0"/>
        <a:ext cx="5908566" cy="375556"/>
      </dsp:txXfrm>
    </dsp:sp>
    <dsp:sp modelId="{706F7D27-0CB7-4F20-BF0B-649C01D93822}">
      <dsp:nvSpPr>
        <dsp:cNvPr id="0" name=""/>
        <dsp:cNvSpPr/>
      </dsp:nvSpPr>
      <dsp:spPr>
        <a:xfrm>
          <a:off x="1242041" y="37555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kern="1200" dirty="0"/>
            <a:t>Gemeenskap betrokkenheid inisiatiewe speel 'n deurslaggewende rol in die verskaffing van ondersteuning aan risiko-jeug en help hulle om te floreer.</a:t>
          </a:r>
          <a:endParaRPr lang="en-ZA" sz="1400" kern="1200" dirty="0"/>
        </a:p>
      </dsp:txBody>
      <dsp:txXfrm>
        <a:off x="1242041" y="375556"/>
        <a:ext cx="5908566" cy="686484"/>
      </dsp:txXfrm>
    </dsp:sp>
    <dsp:sp modelId="{EECBF723-0578-4D0D-AFD4-5D39E472E412}">
      <dsp:nvSpPr>
        <dsp:cNvPr id="0" name=""/>
        <dsp:cNvSpPr/>
      </dsp:nvSpPr>
      <dsp:spPr>
        <a:xfrm>
          <a:off x="0" y="1147004"/>
          <a:ext cx="1062041" cy="10620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5998" r="7508" b="9"/>
          <a:stretch/>
        </a:blipFill>
        <a:ln>
          <a:noFill/>
        </a:ln>
        <a:effectLst/>
      </dsp:spPr>
      <dsp:style>
        <a:lnRef idx="0">
          <a:scrgbClr r="0" g="0" b="0"/>
        </a:lnRef>
        <a:fillRef idx="3">
          <a:scrgbClr r="0" g="0" b="0"/>
        </a:fillRef>
        <a:effectRef idx="2">
          <a:scrgbClr r="0" g="0" b="0"/>
        </a:effectRef>
        <a:fontRef idx="minor">
          <a:schemeClr val="lt1"/>
        </a:fontRef>
      </dsp:style>
    </dsp:sp>
    <dsp:sp modelId="{4E97DB77-7E82-4DAC-B6A7-6FEDB18C8EC6}">
      <dsp:nvSpPr>
        <dsp:cNvPr id="0" name=""/>
        <dsp:cNvSpPr/>
      </dsp:nvSpPr>
      <dsp:spPr>
        <a:xfrm>
          <a:off x="1242041" y="1147004"/>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dirty="0" err="1"/>
            <a:t>Samewerkende</a:t>
          </a:r>
          <a:r>
            <a:rPr lang="en-ZA" sz="1800" kern="1200" dirty="0"/>
            <a:t> </a:t>
          </a:r>
          <a:r>
            <a:rPr lang="en-ZA" sz="1800" kern="1200" dirty="0" err="1"/>
            <a:t>pogings</a:t>
          </a:r>
          <a:endParaRPr lang="en-ZA" sz="1800" kern="1200" dirty="0"/>
        </a:p>
      </dsp:txBody>
      <dsp:txXfrm>
        <a:off x="1242041" y="1147004"/>
        <a:ext cx="5908566" cy="375556"/>
      </dsp:txXfrm>
    </dsp:sp>
    <dsp:sp modelId="{DE3E6C4C-661F-4B8F-89E0-3D8FA4FD9440}">
      <dsp:nvSpPr>
        <dsp:cNvPr id="0" name=""/>
        <dsp:cNvSpPr/>
      </dsp:nvSpPr>
      <dsp:spPr>
        <a:xfrm>
          <a:off x="1242041" y="1522561"/>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kern="1200" dirty="0"/>
            <a:t>Samewerkings pogings tussen gemeenskapslede en skole kan impakvolle programme skep wat jeug kwessies effektief aanspreek.</a:t>
          </a:r>
          <a:endParaRPr lang="en-ZA" sz="1400" kern="1200" dirty="0"/>
        </a:p>
      </dsp:txBody>
      <dsp:txXfrm>
        <a:off x="1242041" y="1522561"/>
        <a:ext cx="5908566" cy="686484"/>
      </dsp:txXfrm>
    </dsp:sp>
    <dsp:sp modelId="{749B682E-B9CA-4BE2-AD06-71D494A29BC6}">
      <dsp:nvSpPr>
        <dsp:cNvPr id="0" name=""/>
        <dsp:cNvSpPr/>
      </dsp:nvSpPr>
      <dsp:spPr>
        <a:xfrm>
          <a:off x="0" y="2294009"/>
          <a:ext cx="1062041" cy="106204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476" r="17780" b="8"/>
          <a:stretch/>
        </a:blipFill>
        <a:ln>
          <a:noFill/>
        </a:ln>
        <a:effectLst/>
      </dsp:spPr>
      <dsp:style>
        <a:lnRef idx="0">
          <a:scrgbClr r="0" g="0" b="0"/>
        </a:lnRef>
        <a:fillRef idx="3">
          <a:scrgbClr r="0" g="0" b="0"/>
        </a:fillRef>
        <a:effectRef idx="2">
          <a:scrgbClr r="0" g="0" b="0"/>
        </a:effectRef>
        <a:fontRef idx="minor">
          <a:schemeClr val="lt1"/>
        </a:fontRef>
      </dsp:style>
    </dsp:sp>
    <dsp:sp modelId="{C77A220A-6B90-4B29-BF39-BB533ECFB342}">
      <dsp:nvSpPr>
        <dsp:cNvPr id="0" name=""/>
        <dsp:cNvSpPr/>
      </dsp:nvSpPr>
      <dsp:spPr>
        <a:xfrm>
          <a:off x="1242041" y="2294009"/>
          <a:ext cx="5908566" cy="37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dirty="0" err="1"/>
            <a:t>Oop</a:t>
          </a:r>
          <a:r>
            <a:rPr lang="en-ZA" sz="1800" kern="1200" dirty="0"/>
            <a:t> </a:t>
          </a:r>
          <a:r>
            <a:rPr lang="en-ZA" sz="1800" kern="1200" dirty="0" err="1"/>
            <a:t>besprekings</a:t>
          </a:r>
          <a:endParaRPr lang="en-ZA" sz="1800" kern="1200" dirty="0"/>
        </a:p>
      </dsp:txBody>
      <dsp:txXfrm>
        <a:off x="1242041" y="2294009"/>
        <a:ext cx="5908566" cy="375556"/>
      </dsp:txXfrm>
    </dsp:sp>
    <dsp:sp modelId="{537E5DC9-E1F2-4D89-AC2A-4E5EF8B4F996}">
      <dsp:nvSpPr>
        <dsp:cNvPr id="0" name=""/>
        <dsp:cNvSpPr/>
      </dsp:nvSpPr>
      <dsp:spPr>
        <a:xfrm>
          <a:off x="1242041" y="2669566"/>
          <a:ext cx="5908566" cy="68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nl-NL" sz="1400" b="0" kern="1200" dirty="0"/>
            <a:t>Die skep van veilige ruimtes maak voorsiening vir oop besprekings oor dwelmmisbruik, wat die jeug help om ingeligte keuses te maak.</a:t>
          </a:r>
          <a:endParaRPr lang="en-ZA" sz="1400" b="0" kern="1200" dirty="0"/>
        </a:p>
      </dsp:txBody>
      <dsp:txXfrm>
        <a:off x="1242041" y="2669566"/>
        <a:ext cx="5908566" cy="68648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5/21/2025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5/21/2025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AI-generated content may be incorrect.
---
This presentation addresses the critical issue of alcohol and substance abuse among teenagers and young people in South Africa. We will explore the definitions, causes, health risks, social impacts, prevention strategies, and support systems related to this pressing issue.
</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88634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Substance abuse poses serious health risks that can have lasting effects. This section will discuss the immediate health consequences and chronic health conditions that can arise from prolonged use.</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128720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Short-term effects of substance abuse can include impaired judgment, accidents, and addiction symptoms. These immediate risks can jeopardize the safety and well-being of young individuals.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186620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Long-term substance abuse can lead to chronic diseases such as liver disease, heart problems, and respiratory issues. Understanding these risks is crucial for promoting healthier choices among youth.</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383258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Substance abuse is closely linked to mental health issues, often creating a vicious cycle. Users may experience increased anxiety, depression, and other psychological disorders as a result of their substance use.</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13</a:t>
            </a:fld>
            <a:endParaRPr lang="en-US" noProof="0" dirty="0"/>
          </a:p>
        </p:txBody>
      </p:sp>
    </p:spTree>
    <p:extLst>
      <p:ext uri="{BB962C8B-B14F-4D97-AF65-F5344CB8AC3E}">
        <p14:creationId xmlns:p14="http://schemas.microsoft.com/office/powerpoint/2010/main" val="116198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The repercussions of substance abuse extend beyond individual health, impacting families and society as a whole. This section will delve into how substance abuse affects academic performance, family dynamics, and the economy.</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2511438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Substance abuse can lead to decreased academic performance, higher dropout rates, and reduced future opportunities for young people. This has long-term implications for their personal and professional development.</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15</a:t>
            </a:fld>
            <a:endParaRPr lang="en-US" noProof="0" dirty="0"/>
          </a:p>
        </p:txBody>
      </p:sp>
    </p:spTree>
    <p:extLst>
      <p:ext uri="{BB962C8B-B14F-4D97-AF65-F5344CB8AC3E}">
        <p14:creationId xmlns:p14="http://schemas.microsoft.com/office/powerpoint/2010/main" val="305656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Substance abuse can strain family relationships, leading to conflicts, breakdowns in communication, and emotional distress within families. Understanding these impacts is essential for effective family support.</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3170723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The economic impacts of substance abuse are significant, including increased healthcare costs, lost productivity, and the financial burden on law enforcement and social services. Addressing this issue can alleviate some of these costs.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3810424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Addressing alcohol and substance abuse requires comprehensive prevention and intervention strategies. This section will highlight effective programmes and policies aimed at reducing substance abuse among youth.</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881225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Educational initiatives that raise awareness about the risks of substance abuse can empower young people to make informed choices. These programmes can be integrated into school curriculums and community outreach.</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317931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The presentation will begin with an overview of alcohol and substance abuse, including definitions and statistics. We will then examine the various causes that contribute to this issue. Following this, we will discuss the health risks involved, both short-term and long-term, and the social and economic impacts. Finally, we will explore prevention strategies and support systems available for affected individuals.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310147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Community engagement and school-based initiatives can foster supportive environments for at-risk youth. Collaborative efforts can create safe spaces for open discussions about substance abuse and its consequences.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188874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Effective policy and legislation are essential for combating substance abuse. This includes stricter regulations on alcohol sales, funding for prevention programmes, and support for mental health services.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21</a:t>
            </a:fld>
            <a:endParaRPr lang="en-US" noProof="0" dirty="0"/>
          </a:p>
        </p:txBody>
      </p:sp>
    </p:spTree>
    <p:extLst>
      <p:ext uri="{BB962C8B-B14F-4D97-AF65-F5344CB8AC3E}">
        <p14:creationId xmlns:p14="http://schemas.microsoft.com/office/powerpoint/2010/main" val="1951555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Rehabilitation and support systems are vital for helping individuals recover from substance abuse. This section will explore the various options available for those seeking help.</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22</a:t>
            </a:fld>
            <a:endParaRPr lang="en-US" noProof="0" dirty="0"/>
          </a:p>
        </p:txBody>
      </p:sp>
    </p:spTree>
    <p:extLst>
      <p:ext uri="{BB962C8B-B14F-4D97-AF65-F5344CB8AC3E}">
        <p14:creationId xmlns:p14="http://schemas.microsoft.com/office/powerpoint/2010/main" val="394606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Counselling and therapy provide essential support for individuals struggling with substance abuse. These services can help them address underlying issues and develop coping strategies for recovery.</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23</a:t>
            </a:fld>
            <a:endParaRPr lang="en-US" noProof="0" dirty="0"/>
          </a:p>
        </p:txBody>
      </p:sp>
    </p:spTree>
    <p:extLst>
      <p:ext uri="{BB962C8B-B14F-4D97-AF65-F5344CB8AC3E}">
        <p14:creationId xmlns:p14="http://schemas.microsoft.com/office/powerpoint/2010/main" val="3597250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Rehabilitation centres offer structured programmes for individuals seeking to overcome addiction. These facilities provide medical support, therapy, and a safe environment for recovery.</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24</a:t>
            </a:fld>
            <a:endParaRPr lang="en-US" noProof="0" dirty="0"/>
          </a:p>
        </p:txBody>
      </p:sp>
    </p:spTree>
    <p:extLst>
      <p:ext uri="{BB962C8B-B14F-4D97-AF65-F5344CB8AC3E}">
        <p14:creationId xmlns:p14="http://schemas.microsoft.com/office/powerpoint/2010/main" val="193649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Peer support groups can be incredibly beneficial for individuals recovering from substance abuse. These networks offer a sense of community, shared experiences, and encouragement during the recovery process.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25</a:t>
            </a:fld>
            <a:endParaRPr lang="en-US" noProof="0" dirty="0"/>
          </a:p>
        </p:txBody>
      </p:sp>
    </p:spTree>
    <p:extLst>
      <p:ext uri="{BB962C8B-B14F-4D97-AF65-F5344CB8AC3E}">
        <p14:creationId xmlns:p14="http://schemas.microsoft.com/office/powerpoint/2010/main" val="148598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noodsaaklik om die kompleksiteite van alkohol- en dwelmmisbruik te verstaan. Hierdie afdeling sal definieer wat dwelmmisbruik uitmaak en die tipe stowwe wat die meeste deur tieners en jong volwassenes misbruik word, beklemtoon.</a:t>
            </a:r>
            <a:endParaRPr lang="en-ZA"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233856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Substance abuse encompasses the harmful or hazardous use of psychoactive substances, including alcohol, illicit drugs, and prescription medications. Commonly abused substances among youth include alcohol, marijuana, methamphetamines, and inhalants.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368892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Recent statistics indicate a troubling trend in substance abuse among South African teenagers and young adults, with significant percentages reporting usage of alcohol and drugs. This data highlights the urgency of addressing this problem.</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100993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Comparing South Africa's substance abuse rates with global trends reveals that while there are similarities, unique local factors contribute to the high rates of abuse in South Africa. This contextual understanding is vital for effective interventions.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94080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Social issues such as poverty, unemployment, and lack of access to education significantly influence substance abuse among youth. These factors create an environment where substance use becomes a coping mechanism.</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366091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Peer pressure plays a significant role in substance abuse among teenagers. Cultural norms that glorify drinking and drug use can further exacerbate this issue, leading to increased experimentation and dependency.</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426825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Mental health disorders, such as anxiety and depression, are often linked to substance abuse. Young people may use substances as a way to self-medicate, which can lead to a cycle of dependence and worsening mental health.</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25149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GB"/>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GB"/>
              <a:t>Click icon to add table</a:t>
            </a:r>
            <a:endParaRPr lang="en-US"/>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GB"/>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GB"/>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GB"/>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27D4-76CD-6A55-180F-8F1488A8310A}"/>
              </a:ext>
            </a:extLst>
          </p:cNvPr>
          <p:cNvSpPr>
            <a:spLocks noGrp="1"/>
          </p:cNvSpPr>
          <p:nvPr>
            <p:ph type="title"/>
          </p:nvPr>
        </p:nvSpPr>
        <p:spPr>
          <a:xfrm>
            <a:off x="1012371" y="0"/>
            <a:ext cx="10360152" cy="2843784"/>
          </a:xfrm>
        </p:spPr>
        <p:txBody>
          <a:bodyPr vert="horz" lIns="91440" tIns="45720" rIns="91440" bIns="45720" rtlCol="0" anchor="b" anchorCtr="0">
            <a:normAutofit/>
          </a:bodyPr>
          <a:lstStyle/>
          <a:p>
            <a:r>
              <a:rPr lang="nl-NL" dirty="0"/>
              <a:t>Die risiko's verbonde aan alkohol- en dwelmmisbruik onder tieners en jongmense in Suid-Afrika</a:t>
            </a:r>
            <a:endParaRPr lang="en-US" kern="1200" cap="none" baseline="0" dirty="0">
              <a:latin typeface="+mj-lt"/>
              <a:ea typeface="+mj-ea"/>
              <a:cs typeface="+mj-cs"/>
            </a:endParaRPr>
          </a:p>
        </p:txBody>
      </p:sp>
      <p:sp>
        <p:nvSpPr>
          <p:cNvPr id="3" name="TextBox 2">
            <a:extLst>
              <a:ext uri="{FF2B5EF4-FFF2-40B4-BE49-F238E27FC236}">
                <a16:creationId xmlns:a16="http://schemas.microsoft.com/office/drawing/2014/main" id="{0FCCDCD1-45FF-477C-8330-B1B72B6FE3BE}"/>
              </a:ext>
            </a:extLst>
          </p:cNvPr>
          <p:cNvSpPr txBox="1"/>
          <p:nvPr/>
        </p:nvSpPr>
        <p:spPr>
          <a:xfrm>
            <a:off x="2041114" y="3825875"/>
            <a:ext cx="8109772" cy="2644775"/>
          </a:xfrm>
          <a:prstGeom prst="rect">
            <a:avLst/>
          </a:prstGeom>
        </p:spPr>
        <p:txBody>
          <a:bodyPr vert="horz" lIns="91440" tIns="45720" rIns="91440" bIns="45720" rtlCol="0">
            <a:normAutofit/>
          </a:bodyPr>
          <a:lstStyle/>
          <a:p>
            <a:pPr algn="ctr">
              <a:spcAft>
                <a:spcPts val="600"/>
              </a:spcAft>
            </a:pPr>
            <a:r>
              <a:rPr lang="nl-NL" sz="2400" cap="all" dirty="0"/>
              <a:t>Verstaan die impak en voorkomingstrategieë</a:t>
            </a:r>
            <a:endParaRPr lang="en-US" sz="2400" kern="1200" cap="all" baseline="0" dirty="0">
              <a:latin typeface="+mn-lt"/>
              <a:ea typeface="+mn-ea"/>
              <a:cs typeface="+mn-cs"/>
            </a:endParaRPr>
          </a:p>
        </p:txBody>
      </p:sp>
    </p:spTree>
    <p:extLst>
      <p:ext uri="{BB962C8B-B14F-4D97-AF65-F5344CB8AC3E}">
        <p14:creationId xmlns:p14="http://schemas.microsoft.com/office/powerpoint/2010/main" val="123875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F291-2FE3-43B1-249A-71C8A7FCBB18}"/>
              </a:ext>
            </a:extLst>
          </p:cNvPr>
          <p:cNvSpPr>
            <a:spLocks noGrp="1"/>
          </p:cNvSpPr>
          <p:nvPr>
            <p:ph type="title"/>
          </p:nvPr>
        </p:nvSpPr>
        <p:spPr>
          <a:xfrm>
            <a:off x="7006345" y="-109728"/>
            <a:ext cx="4372709" cy="3538728"/>
          </a:xfrm>
        </p:spPr>
        <p:txBody>
          <a:bodyPr anchor="b">
            <a:normAutofit/>
          </a:bodyPr>
          <a:lstStyle/>
          <a:p>
            <a:r>
              <a:rPr lang="en-ZA" dirty="0"/>
              <a:t>Kort- en </a:t>
            </a:r>
            <a:r>
              <a:rPr lang="en-ZA" dirty="0" err="1"/>
              <a:t>langtermyn</a:t>
            </a:r>
            <a:r>
              <a:rPr lang="en-ZA" dirty="0"/>
              <a:t> </a:t>
            </a:r>
            <a:r>
              <a:rPr lang="en-ZA" dirty="0" err="1"/>
              <a:t>gesondheid</a:t>
            </a:r>
            <a:br>
              <a:rPr lang="en-ZA" dirty="0"/>
            </a:br>
            <a:r>
              <a:rPr lang="en-ZA" dirty="0" err="1"/>
              <a:t>risiko's</a:t>
            </a:r>
            <a:endParaRPr lang="en-ZA" dirty="0"/>
          </a:p>
        </p:txBody>
      </p:sp>
      <p:pic>
        <p:nvPicPr>
          <p:cNvPr id="4" name="Picture Placeholder 3" descr="A poster with text overlay&#10;&#10;AI-generated content may be incorrect.">
            <a:extLst>
              <a:ext uri="{FF2B5EF4-FFF2-40B4-BE49-F238E27FC236}">
                <a16:creationId xmlns:a16="http://schemas.microsoft.com/office/drawing/2014/main" id="{7FEC8E57-68F6-3A70-592F-5109384FC25F}"/>
              </a:ext>
            </a:extLst>
          </p:cNvPr>
          <p:cNvPicPr preferRelativeResize="0">
            <a:picLocks noGrp="1"/>
          </p:cNvPicPr>
          <p:nvPr>
            <p:ph type="pic" sz="quarter" idx="11"/>
          </p:nvPr>
        </p:nvPicPr>
        <p:blipFill>
          <a:blip r:embed="rId3"/>
          <a:srcRect l="-1" t="-5089" r="-10179" b="27194"/>
          <a:stretch/>
        </p:blipFill>
        <p:spPr>
          <a:xfrm>
            <a:off x="0" y="2024743"/>
            <a:ext cx="6716486" cy="4833257"/>
          </a:xfrm>
        </p:spPr>
      </p:pic>
      <p:sp>
        <p:nvSpPr>
          <p:cNvPr id="9" name="Content Placeholder 3">
            <a:extLst>
              <a:ext uri="{FF2B5EF4-FFF2-40B4-BE49-F238E27FC236}">
                <a16:creationId xmlns:a16="http://schemas.microsoft.com/office/drawing/2014/main" id="{E77F6433-CEFD-4561-FB5F-DACD0D1FA6F2}"/>
              </a:ext>
            </a:extLst>
          </p:cNvPr>
          <p:cNvSpPr>
            <a:spLocks noGrp="1"/>
          </p:cNvSpPr>
          <p:nvPr>
            <p:ph idx="10"/>
          </p:nvPr>
        </p:nvSpPr>
        <p:spPr>
          <a:xfrm>
            <a:off x="6219090" y="4441371"/>
            <a:ext cx="5449824" cy="1280160"/>
          </a:xfrm>
        </p:spPr>
        <p:txBody>
          <a:bodyPr/>
          <a:lstStyle/>
          <a:p>
            <a:endParaRPr lang="en-US" dirty="0"/>
          </a:p>
        </p:txBody>
      </p:sp>
    </p:spTree>
    <p:extLst>
      <p:ext uri="{BB962C8B-B14F-4D97-AF65-F5344CB8AC3E}">
        <p14:creationId xmlns:p14="http://schemas.microsoft.com/office/powerpoint/2010/main" val="3279274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6678-4322-4D2B-680C-D0EFC29E8451}"/>
              </a:ext>
            </a:extLst>
          </p:cNvPr>
          <p:cNvSpPr>
            <a:spLocks noGrp="1"/>
          </p:cNvSpPr>
          <p:nvPr>
            <p:ph type="title"/>
          </p:nvPr>
        </p:nvSpPr>
        <p:spPr>
          <a:xfrm>
            <a:off x="914400" y="914400"/>
            <a:ext cx="10360152" cy="914400"/>
          </a:xfrm>
        </p:spPr>
        <p:txBody>
          <a:bodyPr anchor="b">
            <a:normAutofit/>
          </a:bodyPr>
          <a:lstStyle/>
          <a:p>
            <a:r>
              <a:rPr lang="nl-NL" dirty="0"/>
              <a:t>Onmiddellike gevolge vir die gesondheid</a:t>
            </a:r>
            <a:endParaRPr lang="en-ZA" dirty="0"/>
          </a:p>
        </p:txBody>
      </p:sp>
      <p:pic>
        <p:nvPicPr>
          <p:cNvPr id="6" name="Content Placeholder 5" descr="divorce concept">
            <a:extLst>
              <a:ext uri="{FF2B5EF4-FFF2-40B4-BE49-F238E27FC236}">
                <a16:creationId xmlns:a16="http://schemas.microsoft.com/office/drawing/2014/main" id="{468D7799-4B34-4E83-A276-AC947811763D}"/>
              </a:ext>
            </a:extLst>
          </p:cNvPr>
          <p:cNvPicPr>
            <a:picLocks noGrp="1" noChangeAspect="1"/>
          </p:cNvPicPr>
          <p:nvPr>
            <p:ph sz="quarter" idx="13"/>
          </p:nvPr>
        </p:nvPicPr>
        <p:blipFill>
          <a:blip r:embed="rId3"/>
          <a:srcRect t="5711" b="8798"/>
          <a:stretch>
            <a:fillRect/>
          </a:stretch>
        </p:blipFill>
        <p:spPr>
          <a:xfrm>
            <a:off x="914399" y="2039111"/>
            <a:ext cx="6729984" cy="3840480"/>
          </a:xfrm>
          <a:noFill/>
        </p:spPr>
      </p:pic>
      <p:sp>
        <p:nvSpPr>
          <p:cNvPr id="4" name="Content Placeholder 3">
            <a:extLst>
              <a:ext uri="{FF2B5EF4-FFF2-40B4-BE49-F238E27FC236}">
                <a16:creationId xmlns:a16="http://schemas.microsoft.com/office/drawing/2014/main" id="{A92C1402-2E48-274E-A5D8-E40ED9F7E303}"/>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13472" y="2039111"/>
            <a:ext cx="3163824" cy="3840480"/>
          </a:xfrm>
        </p:spPr>
        <p:txBody>
          <a:bodyPr>
            <a:normAutofit fontScale="92500" lnSpcReduction="10000"/>
          </a:bodyPr>
          <a:lstStyle/>
          <a:p>
            <a:pPr>
              <a:spcBef>
                <a:spcPts val="2500"/>
              </a:spcBef>
            </a:pPr>
            <a:r>
              <a:rPr lang="en-GB" sz="1400" b="1" dirty="0" err="1"/>
              <a:t>Verswakte</a:t>
            </a:r>
            <a:r>
              <a:rPr lang="en-GB" sz="1400" b="1" dirty="0"/>
              <a:t> </a:t>
            </a:r>
            <a:r>
              <a:rPr lang="en-GB" sz="1400" b="1" dirty="0" err="1"/>
              <a:t>oordeel</a:t>
            </a:r>
            <a:endParaRPr lang="en-GB" sz="1400" dirty="0"/>
          </a:p>
          <a:p>
            <a:pPr>
              <a:spcBef>
                <a:spcPts val="2500"/>
              </a:spcBef>
            </a:pPr>
            <a:r>
              <a:rPr lang="nl-NL" sz="1400" dirty="0"/>
              <a:t>Dwelmmisbruik kan lei tot verswakte oordeel, wat individue geneig maak tot riskante gedrag en swak besluitneming.</a:t>
            </a:r>
            <a:endParaRPr lang="en-GB" sz="1400" dirty="0"/>
          </a:p>
          <a:p>
            <a:pPr>
              <a:spcBef>
                <a:spcPts val="2500"/>
              </a:spcBef>
            </a:pPr>
            <a:r>
              <a:rPr lang="en-GB" sz="1400" b="1" dirty="0" err="1"/>
              <a:t>Ongelukke</a:t>
            </a:r>
            <a:r>
              <a:rPr lang="en-GB" sz="1400" b="1" dirty="0"/>
              <a:t> en </a:t>
            </a:r>
            <a:r>
              <a:rPr lang="en-GB" sz="1400" b="1" dirty="0" err="1"/>
              <a:t>beserings</a:t>
            </a:r>
            <a:endParaRPr lang="en-GB" sz="1400" b="1" dirty="0"/>
          </a:p>
          <a:p>
            <a:pPr>
              <a:spcBef>
                <a:spcPts val="2500"/>
              </a:spcBef>
            </a:pPr>
            <a:r>
              <a:rPr lang="nl-NL" sz="1400" dirty="0"/>
              <a:t>Dwelmmisbruik verhoog die waarskynlikheid van ongelukke, wat ernstige beserings of selfs sterftes tot gevolg kan hê.</a:t>
            </a:r>
            <a:endParaRPr lang="en-GB" sz="1400" dirty="0"/>
          </a:p>
          <a:p>
            <a:pPr>
              <a:spcBef>
                <a:spcPts val="2500"/>
              </a:spcBef>
            </a:pPr>
            <a:r>
              <a:rPr lang="en-GB" sz="1400" b="1" dirty="0" err="1"/>
              <a:t>Simptome</a:t>
            </a:r>
            <a:r>
              <a:rPr lang="en-GB" sz="1400" b="1" dirty="0"/>
              <a:t> van </a:t>
            </a:r>
            <a:r>
              <a:rPr lang="en-GB" sz="1400" b="1" dirty="0" err="1"/>
              <a:t>verslawing</a:t>
            </a:r>
            <a:r>
              <a:rPr lang="en-GB" sz="1400" b="1" dirty="0"/>
              <a:t> </a:t>
            </a:r>
          </a:p>
          <a:p>
            <a:pPr>
              <a:spcBef>
                <a:spcPts val="2500"/>
              </a:spcBef>
            </a:pPr>
            <a:r>
              <a:rPr lang="nl-NL" sz="1400" dirty="0"/>
              <a:t>Onmiddellike simptome van verslawing kan ontstaan as gevolg van dwelmmisbruik, insluitend drange en onttrekkingsimptome, wat die algemene gesondheid beïnvloed</a:t>
            </a:r>
            <a:r>
              <a:rPr lang="en-GB" sz="1400" dirty="0"/>
              <a:t>.</a:t>
            </a:r>
          </a:p>
        </p:txBody>
      </p:sp>
      <p:sp>
        <p:nvSpPr>
          <p:cNvPr id="5" name="Slide Number Placeholder 4">
            <a:extLst>
              <a:ext uri="{FF2B5EF4-FFF2-40B4-BE49-F238E27FC236}">
                <a16:creationId xmlns:a16="http://schemas.microsoft.com/office/drawing/2014/main" id="{D485A952-836B-57AB-EE14-8FF4F624333F}"/>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11</a:t>
            </a:fld>
            <a:endParaRPr lang="en-US"/>
          </a:p>
        </p:txBody>
      </p:sp>
    </p:spTree>
    <p:extLst>
      <p:ext uri="{BB962C8B-B14F-4D97-AF65-F5344CB8AC3E}">
        <p14:creationId xmlns:p14="http://schemas.microsoft.com/office/powerpoint/2010/main" val="417560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473E-1773-4456-4C3F-630C4374A0F4}"/>
              </a:ext>
            </a:extLst>
          </p:cNvPr>
          <p:cNvSpPr>
            <a:spLocks noGrp="1"/>
          </p:cNvSpPr>
          <p:nvPr>
            <p:ph type="title"/>
          </p:nvPr>
        </p:nvSpPr>
        <p:spPr>
          <a:xfrm>
            <a:off x="914400" y="914400"/>
            <a:ext cx="7534656" cy="914400"/>
          </a:xfrm>
        </p:spPr>
        <p:txBody>
          <a:bodyPr anchor="b">
            <a:normAutofit/>
          </a:bodyPr>
          <a:lstStyle/>
          <a:p>
            <a:r>
              <a:rPr lang="af-ZA" sz="3000" noProof="0" dirty="0"/>
              <a:t>Chroniese gesondheidstoestande en siektes</a:t>
            </a:r>
          </a:p>
        </p:txBody>
      </p:sp>
      <p:sp>
        <p:nvSpPr>
          <p:cNvPr id="4" name="Content Placeholder 3">
            <a:extLst>
              <a:ext uri="{FF2B5EF4-FFF2-40B4-BE49-F238E27FC236}">
                <a16:creationId xmlns:a16="http://schemas.microsoft.com/office/drawing/2014/main" id="{E1C614C3-B424-8D22-B462-3C233B598869}"/>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fontScale="85000" lnSpcReduction="20000"/>
          </a:bodyPr>
          <a:lstStyle/>
          <a:p>
            <a:pPr>
              <a:spcBef>
                <a:spcPts val="2500"/>
              </a:spcBef>
            </a:pPr>
            <a:r>
              <a:rPr lang="af-ZA" sz="1400" b="1" noProof="0" dirty="0"/>
              <a:t>Impak van dwelmmisbruik
</a:t>
            </a:r>
            <a:r>
              <a:rPr lang="af-ZA" sz="1400" noProof="0" dirty="0"/>
              <a:t>Langtermyn dwelmmisbruik verhoog die risiko van chroniese gesondheidstoestande wat lewensbelangrike organe beïnvloed.</a:t>
            </a:r>
            <a:r>
              <a:rPr lang="af-ZA" sz="1400" b="1" noProof="0" dirty="0"/>
              <a:t>
Lewersiekte
</a:t>
            </a:r>
            <a:r>
              <a:rPr lang="af-ZA" sz="1400" noProof="0" dirty="0"/>
              <a:t>Chroniese alkoholmisbruik kan lei tot lewersiektes soos sirrose, wat lewensgevaarlik kan wees.</a:t>
            </a:r>
            <a:r>
              <a:rPr lang="af-ZA" sz="1400" b="1" noProof="0" dirty="0"/>
              <a:t>
Hartprobleme
</a:t>
            </a:r>
            <a:r>
              <a:rPr lang="af-ZA" sz="1400" noProof="0" dirty="0"/>
              <a:t>Dwelmmisbruik is 'n hoofoorsaak van hartprobleme, insluitend hipertensie en hartsiektes</a:t>
            </a:r>
            <a:r>
              <a:rPr lang="af-ZA" sz="1400" b="1" noProof="0" dirty="0"/>
              <a:t>.
Respiratoriese probleme
</a:t>
            </a:r>
            <a:r>
              <a:rPr lang="af-ZA" sz="1400" noProof="0" dirty="0"/>
              <a:t>Langtermyn dwelmgebruik kan ernstige respiratoriese probleme tot gevolg hê, wat die algehele longfunksie beïnvloed.</a:t>
            </a:r>
          </a:p>
        </p:txBody>
      </p:sp>
      <p:pic>
        <p:nvPicPr>
          <p:cNvPr id="6" name="Content Placeholder 5" descr="Coronavirus pandemic concept">
            <a:extLst>
              <a:ext uri="{FF2B5EF4-FFF2-40B4-BE49-F238E27FC236}">
                <a16:creationId xmlns:a16="http://schemas.microsoft.com/office/drawing/2014/main" id="{1F0F949E-02D1-4872-A95D-5B3B43384C7A}"/>
              </a:ext>
            </a:extLst>
          </p:cNvPr>
          <p:cNvPicPr>
            <a:picLocks noGrp="1" noChangeAspect="1"/>
          </p:cNvPicPr>
          <p:nvPr>
            <p:ph type="pic" sz="quarter" idx="10"/>
          </p:nvPr>
        </p:nvPicPr>
        <p:blipFill>
          <a:blip r:embed="rId3"/>
          <a:srcRect l="24870" r="28396"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B363236A-9795-9253-A1CE-4CAD4B928169}"/>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12</a:t>
            </a:fld>
            <a:endParaRPr lang="en-US"/>
          </a:p>
        </p:txBody>
      </p:sp>
    </p:spTree>
    <p:extLst>
      <p:ext uri="{BB962C8B-B14F-4D97-AF65-F5344CB8AC3E}">
        <p14:creationId xmlns:p14="http://schemas.microsoft.com/office/powerpoint/2010/main" val="1525737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26C8-16E0-D8C5-EFE4-14DD782A8A28}"/>
              </a:ext>
            </a:extLst>
          </p:cNvPr>
          <p:cNvSpPr>
            <a:spLocks noGrp="1"/>
          </p:cNvSpPr>
          <p:nvPr>
            <p:ph type="title"/>
          </p:nvPr>
        </p:nvSpPr>
        <p:spPr>
          <a:xfrm>
            <a:off x="914400" y="914400"/>
            <a:ext cx="10360152" cy="914400"/>
          </a:xfrm>
        </p:spPr>
        <p:txBody>
          <a:bodyPr anchor="b">
            <a:normAutofit/>
          </a:bodyPr>
          <a:lstStyle/>
          <a:p>
            <a:r>
              <a:rPr lang="en-ZA" dirty="0" err="1"/>
              <a:t>Impak</a:t>
            </a:r>
            <a:r>
              <a:rPr lang="en-ZA" dirty="0"/>
              <a:t> op </a:t>
            </a:r>
            <a:r>
              <a:rPr lang="en-ZA" dirty="0" err="1"/>
              <a:t>geestesgesondheid</a:t>
            </a:r>
            <a:endParaRPr lang="en-ZA" dirty="0"/>
          </a:p>
        </p:txBody>
      </p:sp>
      <p:pic>
        <p:nvPicPr>
          <p:cNvPr id="6" name="Content Placeholder 5" descr="Check Mark on Human Head">
            <a:extLst>
              <a:ext uri="{FF2B5EF4-FFF2-40B4-BE49-F238E27FC236}">
                <a16:creationId xmlns:a16="http://schemas.microsoft.com/office/drawing/2014/main" id="{36A6D54B-23C9-4360-9061-C7E81AD3F26C}"/>
              </a:ext>
            </a:extLst>
          </p:cNvPr>
          <p:cNvPicPr>
            <a:picLocks noGrp="1" noChangeAspect="1"/>
          </p:cNvPicPr>
          <p:nvPr>
            <p:ph sz="quarter" idx="13"/>
          </p:nvPr>
        </p:nvPicPr>
        <p:blipFill>
          <a:blip r:embed="rId3"/>
          <a:srcRect b="25890"/>
          <a:stretch>
            <a:fillRect/>
          </a:stretch>
        </p:blipFill>
        <p:spPr>
          <a:xfrm>
            <a:off x="914399" y="2039111"/>
            <a:ext cx="6729984" cy="3840480"/>
          </a:xfrm>
          <a:noFill/>
        </p:spPr>
      </p:pic>
      <p:sp>
        <p:nvSpPr>
          <p:cNvPr id="4" name="Content Placeholder 3">
            <a:extLst>
              <a:ext uri="{FF2B5EF4-FFF2-40B4-BE49-F238E27FC236}">
                <a16:creationId xmlns:a16="http://schemas.microsoft.com/office/drawing/2014/main" id="{965CCC67-FE14-85CC-74DC-7710C57EEB9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13472" y="2039111"/>
            <a:ext cx="3163824" cy="3840480"/>
          </a:xfrm>
        </p:spPr>
        <p:txBody>
          <a:bodyPr>
            <a:normAutofit fontScale="92500" lnSpcReduction="10000"/>
          </a:bodyPr>
          <a:lstStyle/>
          <a:p>
            <a:pPr>
              <a:spcBef>
                <a:spcPts val="2500"/>
              </a:spcBef>
            </a:pPr>
            <a:r>
              <a:rPr lang="nl-NL" sz="1400" b="1" dirty="0"/>
              <a:t>Dwelmmisbruik en geestesgesondheid
</a:t>
            </a:r>
            <a:r>
              <a:rPr lang="nl-NL" sz="1400" dirty="0"/>
              <a:t>Dwelmmisbruik kan bestaande geestesgesondheidskwessies vererger, wat lei tot 'n afwaartse spiraal van verslegtende simptome.</a:t>
            </a:r>
            <a:r>
              <a:rPr lang="nl-NL" sz="1400" b="1" dirty="0"/>
              <a:t>
Verhoogde angs en depressie
</a:t>
            </a:r>
            <a:r>
              <a:rPr lang="nl-NL" sz="1400" dirty="0"/>
              <a:t>Individue wat dwelms misbruik, staar dikwels verhoogde vlakke van angs en depressie in die gesig, wat hul daaglikse lewens beïnvloed</a:t>
            </a:r>
            <a:r>
              <a:rPr lang="nl-NL" sz="1400" b="1" dirty="0"/>
              <a:t>.
Bose kringloop van geestesversteurings
</a:t>
            </a:r>
            <a:r>
              <a:rPr lang="nl-NL" sz="1400" dirty="0"/>
              <a:t>Die verband tussen dwelmmisbruik en geestesgesondheidskwessies skep 'n bose kringloop wat dikwels moeilik is om te breek</a:t>
            </a:r>
            <a:r>
              <a:rPr lang="nl-NL" sz="1400" b="1" dirty="0"/>
              <a:t>.</a:t>
            </a:r>
            <a:endParaRPr lang="en-GB" sz="1400" dirty="0"/>
          </a:p>
        </p:txBody>
      </p:sp>
      <p:sp>
        <p:nvSpPr>
          <p:cNvPr id="5" name="Slide Number Placeholder 4">
            <a:extLst>
              <a:ext uri="{FF2B5EF4-FFF2-40B4-BE49-F238E27FC236}">
                <a16:creationId xmlns:a16="http://schemas.microsoft.com/office/drawing/2014/main" id="{675BE924-6E74-A9D0-1843-2E90637F95B3}"/>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13</a:t>
            </a:fld>
            <a:endParaRPr lang="en-US"/>
          </a:p>
        </p:txBody>
      </p:sp>
    </p:spTree>
    <p:extLst>
      <p:ext uri="{BB962C8B-B14F-4D97-AF65-F5344CB8AC3E}">
        <p14:creationId xmlns:p14="http://schemas.microsoft.com/office/powerpoint/2010/main" val="2401309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AAB4-0E27-8717-F0DB-9D16CE35E7E1}"/>
              </a:ext>
            </a:extLst>
          </p:cNvPr>
          <p:cNvSpPr>
            <a:spLocks noGrp="1"/>
          </p:cNvSpPr>
          <p:nvPr>
            <p:ph type="title"/>
          </p:nvPr>
        </p:nvSpPr>
        <p:spPr>
          <a:xfrm>
            <a:off x="5827205" y="914400"/>
            <a:ext cx="5449824" cy="3538728"/>
          </a:xfrm>
        </p:spPr>
        <p:txBody>
          <a:bodyPr anchor="b">
            <a:normAutofit/>
          </a:bodyPr>
          <a:lstStyle/>
          <a:p>
            <a:r>
              <a:rPr lang="en-ZA" dirty="0"/>
              <a:t>Social and Economic Impacts</a:t>
            </a:r>
          </a:p>
        </p:txBody>
      </p:sp>
      <p:pic>
        <p:nvPicPr>
          <p:cNvPr id="4" name="Picture Placeholder 3" descr="A person in a blue hoodie holding a sign&#10;&#10;AI-generated content may be incorrect.">
            <a:extLst>
              <a:ext uri="{FF2B5EF4-FFF2-40B4-BE49-F238E27FC236}">
                <a16:creationId xmlns:a16="http://schemas.microsoft.com/office/drawing/2014/main" id="{4F5C82CD-AC64-EB63-CE68-A81D8C0E28E3}"/>
              </a:ext>
            </a:extLst>
          </p:cNvPr>
          <p:cNvPicPr>
            <a:picLocks noGrp="1" noChangeAspect="1"/>
          </p:cNvPicPr>
          <p:nvPr>
            <p:ph type="pic" sz="quarter" idx="11"/>
          </p:nvPr>
        </p:nvPicPr>
        <p:blipFill>
          <a:blip r:embed="rId3"/>
          <a:srcRect l="24543" r="24543"/>
          <a:stretch>
            <a:fillRect/>
          </a:stretch>
        </p:blipFill>
        <p:spPr>
          <a:xfrm>
            <a:off x="0" y="261938"/>
            <a:ext cx="5046663" cy="6596062"/>
          </a:xfrm>
        </p:spPr>
      </p:pic>
      <p:sp>
        <p:nvSpPr>
          <p:cNvPr id="9" name="Content Placeholder 3">
            <a:extLst>
              <a:ext uri="{FF2B5EF4-FFF2-40B4-BE49-F238E27FC236}">
                <a16:creationId xmlns:a16="http://schemas.microsoft.com/office/drawing/2014/main" id="{8D57F799-8004-831E-B761-A3F0D46A05D5}"/>
              </a:ext>
            </a:extLst>
          </p:cNvPr>
          <p:cNvSpPr>
            <a:spLocks noGrp="1"/>
          </p:cNvSpPr>
          <p:nvPr>
            <p:ph idx="10"/>
          </p:nvPr>
        </p:nvSpPr>
        <p:spPr>
          <a:xfrm>
            <a:off x="5827204" y="4681728"/>
            <a:ext cx="5449824" cy="1280160"/>
          </a:xfrm>
        </p:spPr>
        <p:txBody>
          <a:bodyPr/>
          <a:lstStyle/>
          <a:p>
            <a:endParaRPr lang="en-US"/>
          </a:p>
        </p:txBody>
      </p:sp>
    </p:spTree>
    <p:extLst>
      <p:ext uri="{BB962C8B-B14F-4D97-AF65-F5344CB8AC3E}">
        <p14:creationId xmlns:p14="http://schemas.microsoft.com/office/powerpoint/2010/main" val="262389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53C7-4EF1-7CED-0E69-90F476E718C5}"/>
              </a:ext>
            </a:extLst>
          </p:cNvPr>
          <p:cNvSpPr>
            <a:spLocks noGrp="1"/>
          </p:cNvSpPr>
          <p:nvPr>
            <p:ph type="title"/>
          </p:nvPr>
        </p:nvSpPr>
        <p:spPr>
          <a:xfrm>
            <a:off x="914400" y="914400"/>
            <a:ext cx="7534656" cy="914400"/>
          </a:xfrm>
        </p:spPr>
        <p:txBody>
          <a:bodyPr anchor="b">
            <a:normAutofit/>
          </a:bodyPr>
          <a:lstStyle/>
          <a:p>
            <a:r>
              <a:rPr lang="en-ZA" dirty="0" err="1"/>
              <a:t>Gevolge</a:t>
            </a:r>
            <a:r>
              <a:rPr lang="en-ZA" dirty="0"/>
              <a:t> op </a:t>
            </a:r>
            <a:r>
              <a:rPr lang="en-ZA" dirty="0" err="1"/>
              <a:t>akademiese</a:t>
            </a:r>
            <a:r>
              <a:rPr lang="en-ZA" dirty="0"/>
              <a:t> </a:t>
            </a:r>
            <a:r>
              <a:rPr lang="en-ZA" dirty="0" err="1"/>
              <a:t>prestasie</a:t>
            </a:r>
            <a:endParaRPr lang="en-ZA" dirty="0"/>
          </a:p>
        </p:txBody>
      </p:sp>
      <p:sp>
        <p:nvSpPr>
          <p:cNvPr id="4" name="Content Placeholder 3">
            <a:extLst>
              <a:ext uri="{FF2B5EF4-FFF2-40B4-BE49-F238E27FC236}">
                <a16:creationId xmlns:a16="http://schemas.microsoft.com/office/drawing/2014/main" id="{6C320BA0-0E1B-260C-AE3B-4E36845DF601}"/>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nl-NL" sz="1400" b="1" dirty="0"/>
              <a:t>Verminderde akademiese prestasie
</a:t>
            </a:r>
            <a:r>
              <a:rPr lang="nl-NL" sz="1400" dirty="0"/>
              <a:t>Dwelmmisbruik beïnvloed konsentrasie en motivering negatief, wat lei tot laer grade en swak akademiese uitkomste.</a:t>
            </a:r>
            <a:r>
              <a:rPr lang="nl-NL" sz="1400" b="1" dirty="0"/>
              <a:t>
Hoër uitvalsyfers
</a:t>
            </a:r>
            <a:r>
              <a:rPr lang="nl-NL" sz="1400" dirty="0"/>
              <a:t>Jongmense wat by dwelmmisbruik betrokke is, is meer geneig om vroeg die skool te verlaat, wat hul opvoedkundige en loopbaan vooruitsigte negatief beïnvloed.</a:t>
            </a:r>
            <a:r>
              <a:rPr lang="nl-NL" sz="1400" b="1" dirty="0"/>
              <a:t>
Verminderde toekomstige geleenthede
</a:t>
            </a:r>
            <a:r>
              <a:rPr lang="nl-NL" sz="1400" dirty="0"/>
              <a:t>Dwelmmisbruik beperk toekomstige geleenthede, wat persoonlike en professionele ontwikkeling vir jong individue beïnvloed.</a:t>
            </a:r>
            <a:endParaRPr lang="en-GB" sz="1400" dirty="0"/>
          </a:p>
        </p:txBody>
      </p:sp>
      <p:pic>
        <p:nvPicPr>
          <p:cNvPr id="6" name="Content Placeholder 5" descr="Sweating Caucasian woman with a white coat in her office">
            <a:extLst>
              <a:ext uri="{FF2B5EF4-FFF2-40B4-BE49-F238E27FC236}">
                <a16:creationId xmlns:a16="http://schemas.microsoft.com/office/drawing/2014/main" id="{8DEA88A0-D20B-411F-9447-90334754B5DC}"/>
              </a:ext>
            </a:extLst>
          </p:cNvPr>
          <p:cNvPicPr>
            <a:picLocks noGrp="1" noChangeAspect="1"/>
          </p:cNvPicPr>
          <p:nvPr>
            <p:ph type="pic" sz="quarter" idx="10"/>
          </p:nvPr>
        </p:nvPicPr>
        <p:blipFill>
          <a:blip r:embed="rId3"/>
          <a:srcRect l="6344" r="29941" b="-2"/>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9BFF553C-25F2-42C0-AD6A-62E11E2C4883}"/>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15</a:t>
            </a:fld>
            <a:endParaRPr lang="en-US"/>
          </a:p>
        </p:txBody>
      </p:sp>
    </p:spTree>
    <p:extLst>
      <p:ext uri="{BB962C8B-B14F-4D97-AF65-F5344CB8AC3E}">
        <p14:creationId xmlns:p14="http://schemas.microsoft.com/office/powerpoint/2010/main" val="311051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FF47-E259-97B4-1879-FD16A6D68D58}"/>
              </a:ext>
            </a:extLst>
          </p:cNvPr>
          <p:cNvSpPr>
            <a:spLocks noGrp="1"/>
          </p:cNvSpPr>
          <p:nvPr>
            <p:ph type="title"/>
          </p:nvPr>
        </p:nvSpPr>
        <p:spPr>
          <a:xfrm>
            <a:off x="914400" y="914400"/>
            <a:ext cx="7534656" cy="914400"/>
          </a:xfrm>
        </p:spPr>
        <p:txBody>
          <a:bodyPr anchor="b">
            <a:normAutofit/>
          </a:bodyPr>
          <a:lstStyle/>
          <a:p>
            <a:r>
              <a:rPr lang="en-ZA" dirty="0" err="1"/>
              <a:t>Gesinsdinamika</a:t>
            </a:r>
            <a:r>
              <a:rPr lang="en-ZA" dirty="0"/>
              <a:t> en </a:t>
            </a:r>
            <a:r>
              <a:rPr lang="en-ZA" dirty="0" err="1"/>
              <a:t>verhoudings</a:t>
            </a:r>
            <a:endParaRPr lang="en-ZA" dirty="0"/>
          </a:p>
        </p:txBody>
      </p:sp>
      <p:sp>
        <p:nvSpPr>
          <p:cNvPr id="9" name="Slide Number Placeholder 3">
            <a:extLst>
              <a:ext uri="{FF2B5EF4-FFF2-40B4-BE49-F238E27FC236}">
                <a16:creationId xmlns:a16="http://schemas.microsoft.com/office/drawing/2014/main" id="{BA642166-B693-4EA6-C24D-11BF13A04D0F}"/>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16</a:t>
            </a:fld>
            <a:endParaRPr lang="en-US"/>
          </a:p>
        </p:txBody>
      </p:sp>
      <p:graphicFrame>
        <p:nvGraphicFramePr>
          <p:cNvPr id="4" name="Content Placeholder 4">
            <a:extLst>
              <a:ext uri="{FF2B5EF4-FFF2-40B4-BE49-F238E27FC236}">
                <a16:creationId xmlns:a16="http://schemas.microsoft.com/office/drawing/2014/main" id="{0A011E76-9D79-4B8C-BEA0-DEFF45F0A865}"/>
              </a:ext>
            </a:extLst>
          </p:cNvPr>
          <p:cNvGraphicFramePr>
            <a:graphicFrameLocks noGrp="1"/>
          </p:cNvGraphicFramePr>
          <p:nvPr>
            <p:ph sz="quarter" idx="10"/>
            <p:extLst>
              <p:ext uri="{D42A27DB-BD31-4B8C-83A1-F6EECF244321}">
                <p14:modId xmlns:p14="http://schemas.microsoft.com/office/powerpoint/2010/main" val="20296053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914400" y="2039112"/>
          <a:ext cx="7150608" cy="3356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8418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E78D-2362-00D5-729F-82484BC7CF5D}"/>
              </a:ext>
            </a:extLst>
          </p:cNvPr>
          <p:cNvSpPr>
            <a:spLocks noGrp="1"/>
          </p:cNvSpPr>
          <p:nvPr>
            <p:ph type="title"/>
          </p:nvPr>
        </p:nvSpPr>
        <p:spPr>
          <a:xfrm>
            <a:off x="914400" y="914400"/>
            <a:ext cx="7534656" cy="914400"/>
          </a:xfrm>
        </p:spPr>
        <p:txBody>
          <a:bodyPr anchor="b">
            <a:normAutofit/>
          </a:bodyPr>
          <a:lstStyle/>
          <a:p>
            <a:r>
              <a:rPr lang="nl-NL" dirty="0"/>
              <a:t>Ekonomiese las op die samelewing</a:t>
            </a:r>
            <a:endParaRPr lang="en-ZA" dirty="0"/>
          </a:p>
        </p:txBody>
      </p:sp>
      <p:sp>
        <p:nvSpPr>
          <p:cNvPr id="4" name="Content Placeholder 3">
            <a:extLst>
              <a:ext uri="{FF2B5EF4-FFF2-40B4-BE49-F238E27FC236}">
                <a16:creationId xmlns:a16="http://schemas.microsoft.com/office/drawing/2014/main" id="{F96ECDBE-BC08-26DF-9D26-8DA898BD6212}"/>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fontScale="85000" lnSpcReduction="20000"/>
          </a:bodyPr>
          <a:lstStyle/>
          <a:p>
            <a:pPr>
              <a:spcBef>
                <a:spcPts val="2500"/>
              </a:spcBef>
            </a:pPr>
            <a:r>
              <a:rPr lang="en-GB" sz="1400" b="1" dirty="0" err="1"/>
              <a:t>Verhoogde</a:t>
            </a:r>
            <a:r>
              <a:rPr lang="en-GB" sz="1400" b="1" dirty="0"/>
              <a:t> </a:t>
            </a:r>
            <a:r>
              <a:rPr lang="en-GB" sz="1400" b="1" dirty="0" err="1"/>
              <a:t>gesondheidsorgkoste</a:t>
            </a:r>
            <a:r>
              <a:rPr lang="en-GB" sz="1400" b="1" dirty="0"/>
              <a:t>
</a:t>
            </a:r>
            <a:r>
              <a:rPr lang="en-GB" sz="1400" dirty="0" err="1"/>
              <a:t>Dwelmmisbruik</a:t>
            </a:r>
            <a:r>
              <a:rPr lang="en-GB" sz="1400" dirty="0"/>
              <a:t> lei tot </a:t>
            </a:r>
            <a:r>
              <a:rPr lang="en-GB" sz="1400" dirty="0" err="1"/>
              <a:t>hoër</a:t>
            </a:r>
            <a:r>
              <a:rPr lang="en-GB" sz="1400" dirty="0"/>
              <a:t> </a:t>
            </a:r>
            <a:r>
              <a:rPr lang="en-GB" sz="1400" dirty="0" err="1"/>
              <a:t>gesondheidsorgkoste</a:t>
            </a:r>
            <a:r>
              <a:rPr lang="en-GB" sz="1400" dirty="0"/>
              <a:t> as </a:t>
            </a:r>
            <a:r>
              <a:rPr lang="en-GB" sz="1400" dirty="0" err="1"/>
              <a:t>gevolg</a:t>
            </a:r>
            <a:r>
              <a:rPr lang="en-GB" sz="1400" dirty="0"/>
              <a:t> van </a:t>
            </a:r>
            <a:r>
              <a:rPr lang="en-GB" sz="1400" dirty="0" err="1"/>
              <a:t>mediese</a:t>
            </a:r>
            <a:r>
              <a:rPr lang="en-GB" sz="1400" dirty="0"/>
              <a:t> </a:t>
            </a:r>
            <a:r>
              <a:rPr lang="en-GB" sz="1400" dirty="0" err="1"/>
              <a:t>behandeling</a:t>
            </a:r>
            <a:r>
              <a:rPr lang="en-GB" sz="1400" dirty="0"/>
              <a:t>, </a:t>
            </a:r>
            <a:r>
              <a:rPr lang="en-GB" sz="1400" dirty="0" err="1"/>
              <a:t>rehabilitasie</a:t>
            </a:r>
            <a:r>
              <a:rPr lang="en-GB" sz="1400" dirty="0"/>
              <a:t> en </a:t>
            </a:r>
            <a:r>
              <a:rPr lang="en-GB" sz="1400" dirty="0" err="1"/>
              <a:t>nooddienste</a:t>
            </a:r>
            <a:r>
              <a:rPr lang="en-GB" sz="1400" dirty="0"/>
              <a:t> wat </a:t>
            </a:r>
            <a:r>
              <a:rPr lang="en-GB" sz="1400" dirty="0" err="1"/>
              <a:t>vir</a:t>
            </a:r>
            <a:r>
              <a:rPr lang="en-GB" sz="1400" dirty="0"/>
              <a:t> </a:t>
            </a:r>
            <a:r>
              <a:rPr lang="en-GB" sz="1400" dirty="0" err="1"/>
              <a:t>geaffekteerde</a:t>
            </a:r>
            <a:r>
              <a:rPr lang="en-GB" sz="1400" dirty="0"/>
              <a:t> </a:t>
            </a:r>
            <a:r>
              <a:rPr lang="en-GB" sz="1400" dirty="0" err="1"/>
              <a:t>individue</a:t>
            </a:r>
            <a:r>
              <a:rPr lang="en-GB" sz="1400" dirty="0"/>
              <a:t> </a:t>
            </a:r>
            <a:r>
              <a:rPr lang="en-GB" sz="1400" dirty="0" err="1"/>
              <a:t>benodig</a:t>
            </a:r>
            <a:r>
              <a:rPr lang="en-GB" sz="1400" dirty="0"/>
              <a:t> word</a:t>
            </a:r>
            <a:r>
              <a:rPr lang="en-GB" sz="1400" b="1" dirty="0"/>
              <a:t>.
</a:t>
            </a:r>
            <a:r>
              <a:rPr lang="en-GB" sz="1400" b="1" dirty="0" err="1"/>
              <a:t>Verlore</a:t>
            </a:r>
            <a:r>
              <a:rPr lang="en-GB" sz="1400" b="1" dirty="0"/>
              <a:t> </a:t>
            </a:r>
            <a:r>
              <a:rPr lang="en-GB" sz="1400" b="1" dirty="0" err="1"/>
              <a:t>produktiwiteit</a:t>
            </a:r>
            <a:r>
              <a:rPr lang="en-GB" sz="1400" b="1" dirty="0"/>
              <a:t>
</a:t>
            </a:r>
            <a:r>
              <a:rPr lang="en-GB" sz="1400" dirty="0" err="1"/>
              <a:t>Dwelmmisbruik</a:t>
            </a:r>
            <a:r>
              <a:rPr lang="en-GB" sz="1400" dirty="0"/>
              <a:t> lei tot </a:t>
            </a:r>
            <a:r>
              <a:rPr lang="en-GB" sz="1400" dirty="0" err="1"/>
              <a:t>verlore</a:t>
            </a:r>
            <a:r>
              <a:rPr lang="en-GB" sz="1400" dirty="0"/>
              <a:t> </a:t>
            </a:r>
            <a:r>
              <a:rPr lang="en-GB" sz="1400" dirty="0" err="1"/>
              <a:t>produktiwiteit</a:t>
            </a:r>
            <a:r>
              <a:rPr lang="en-GB" sz="1400" dirty="0"/>
              <a:t> </a:t>
            </a:r>
            <a:r>
              <a:rPr lang="en-GB" sz="1400" dirty="0" err="1"/>
              <a:t>aangesien</a:t>
            </a:r>
            <a:r>
              <a:rPr lang="en-GB" sz="1400" dirty="0"/>
              <a:t> </a:t>
            </a:r>
            <a:r>
              <a:rPr lang="en-GB" sz="1400" dirty="0" err="1"/>
              <a:t>individue</a:t>
            </a:r>
            <a:r>
              <a:rPr lang="en-GB" sz="1400" dirty="0"/>
              <a:t> </a:t>
            </a:r>
            <a:r>
              <a:rPr lang="en-GB" sz="1400" dirty="0" err="1"/>
              <a:t>werk</a:t>
            </a:r>
            <a:r>
              <a:rPr lang="en-GB" sz="1400" dirty="0"/>
              <a:t> </a:t>
            </a:r>
            <a:r>
              <a:rPr lang="en-GB" sz="1400" dirty="0" err="1"/>
              <a:t>kan</a:t>
            </a:r>
            <a:r>
              <a:rPr lang="en-GB" sz="1400" dirty="0"/>
              <a:t> mis of </a:t>
            </a:r>
            <a:r>
              <a:rPr lang="en-GB" sz="1400" dirty="0" err="1"/>
              <a:t>onderpresteer</a:t>
            </a:r>
            <a:r>
              <a:rPr lang="en-GB" sz="1400" dirty="0"/>
              <a:t> as </a:t>
            </a:r>
            <a:r>
              <a:rPr lang="en-GB" sz="1400" dirty="0" err="1"/>
              <a:t>gevolg</a:t>
            </a:r>
            <a:r>
              <a:rPr lang="en-GB" sz="1400" dirty="0"/>
              <a:t> van </a:t>
            </a:r>
            <a:r>
              <a:rPr lang="en-GB" sz="1400" dirty="0" err="1"/>
              <a:t>verslawingverwante</a:t>
            </a:r>
            <a:r>
              <a:rPr lang="en-GB" sz="1400" dirty="0"/>
              <a:t> </a:t>
            </a:r>
            <a:r>
              <a:rPr lang="en-GB" sz="1400" dirty="0" err="1"/>
              <a:t>kwessies</a:t>
            </a:r>
            <a:r>
              <a:rPr lang="en-GB" sz="1400" dirty="0"/>
              <a:t>.</a:t>
            </a:r>
            <a:r>
              <a:rPr lang="en-GB" sz="1400" b="1" dirty="0"/>
              <a:t>
</a:t>
            </a:r>
            <a:r>
              <a:rPr lang="en-GB" sz="1400" b="1" dirty="0" err="1"/>
              <a:t>Finansiële</a:t>
            </a:r>
            <a:r>
              <a:rPr lang="en-GB" sz="1400" b="1" dirty="0"/>
              <a:t> las op </a:t>
            </a:r>
            <a:r>
              <a:rPr lang="en-GB" sz="1400" b="1" dirty="0" err="1"/>
              <a:t>wetstoepassing</a:t>
            </a:r>
            <a:r>
              <a:rPr lang="en-GB" sz="1400" b="1" dirty="0"/>
              <a:t>
</a:t>
            </a:r>
            <a:r>
              <a:rPr lang="en-GB" sz="1400" dirty="0"/>
              <a:t>Die </a:t>
            </a:r>
            <a:r>
              <a:rPr lang="en-GB" sz="1400" dirty="0" err="1"/>
              <a:t>finansiële</a:t>
            </a:r>
            <a:r>
              <a:rPr lang="en-GB" sz="1400" dirty="0"/>
              <a:t> las op </a:t>
            </a:r>
            <a:r>
              <a:rPr lang="en-GB" sz="1400" dirty="0" err="1"/>
              <a:t>wetstoepassing</a:t>
            </a:r>
            <a:r>
              <a:rPr lang="en-GB" sz="1400" dirty="0"/>
              <a:t> neem toe as </a:t>
            </a:r>
            <a:r>
              <a:rPr lang="en-GB" sz="1400" dirty="0" err="1"/>
              <a:t>gevolg</a:t>
            </a:r>
            <a:r>
              <a:rPr lang="en-GB" sz="1400" dirty="0"/>
              <a:t> van die </a:t>
            </a:r>
            <a:r>
              <a:rPr lang="en-GB" sz="1400" dirty="0" err="1"/>
              <a:t>behoefte</a:t>
            </a:r>
            <a:r>
              <a:rPr lang="en-GB" sz="1400" dirty="0"/>
              <a:t> </a:t>
            </a:r>
            <a:r>
              <a:rPr lang="en-GB" sz="1400" dirty="0" err="1"/>
              <a:t>aan</a:t>
            </a:r>
            <a:r>
              <a:rPr lang="en-GB" sz="1400" dirty="0"/>
              <a:t> </a:t>
            </a:r>
            <a:r>
              <a:rPr lang="en-GB" sz="1400" dirty="0" err="1"/>
              <a:t>meer</a:t>
            </a:r>
            <a:r>
              <a:rPr lang="en-GB" sz="1400" dirty="0"/>
              <a:t> </a:t>
            </a:r>
            <a:r>
              <a:rPr lang="en-GB" sz="1400" dirty="0" err="1"/>
              <a:t>hulpbronne</a:t>
            </a:r>
            <a:r>
              <a:rPr lang="en-GB" sz="1400" dirty="0"/>
              <a:t> om </a:t>
            </a:r>
            <a:r>
              <a:rPr lang="en-GB" sz="1400" dirty="0" err="1"/>
              <a:t>dwelmverwante</a:t>
            </a:r>
            <a:r>
              <a:rPr lang="en-GB" sz="1400" dirty="0"/>
              <a:t> </a:t>
            </a:r>
            <a:r>
              <a:rPr lang="en-GB" sz="1400" dirty="0" err="1"/>
              <a:t>misdade</a:t>
            </a:r>
            <a:r>
              <a:rPr lang="en-GB" sz="1400" dirty="0"/>
              <a:t> </a:t>
            </a:r>
            <a:r>
              <a:rPr lang="en-GB" sz="1400" dirty="0" err="1"/>
              <a:t>te</a:t>
            </a:r>
            <a:r>
              <a:rPr lang="en-GB" sz="1400" dirty="0"/>
              <a:t> </a:t>
            </a:r>
            <a:r>
              <a:rPr lang="en-GB" sz="1400" dirty="0" err="1"/>
              <a:t>bekamp</a:t>
            </a:r>
            <a:r>
              <a:rPr lang="en-GB" sz="1400" dirty="0"/>
              <a:t> en die wet </a:t>
            </a:r>
            <a:r>
              <a:rPr lang="en-GB" sz="1400" dirty="0" err="1"/>
              <a:t>af</a:t>
            </a:r>
            <a:r>
              <a:rPr lang="en-GB" sz="1400" dirty="0"/>
              <a:t> </a:t>
            </a:r>
            <a:r>
              <a:rPr lang="en-GB" sz="1400" dirty="0" err="1"/>
              <a:t>te</a:t>
            </a:r>
            <a:r>
              <a:rPr lang="en-GB" sz="1400" dirty="0"/>
              <a:t> </a:t>
            </a:r>
            <a:r>
              <a:rPr lang="en-GB" sz="1400" dirty="0" err="1"/>
              <a:t>dwing</a:t>
            </a:r>
            <a:r>
              <a:rPr lang="en-GB" sz="1400" dirty="0"/>
              <a:t>.</a:t>
            </a:r>
            <a:r>
              <a:rPr lang="en-GB" sz="1400" b="1" dirty="0"/>
              <a:t>
</a:t>
            </a:r>
            <a:r>
              <a:rPr lang="en-GB" sz="1400" b="1" dirty="0" err="1"/>
              <a:t>Impak</a:t>
            </a:r>
            <a:r>
              <a:rPr lang="en-GB" sz="1400" b="1" dirty="0"/>
              <a:t> op </a:t>
            </a:r>
            <a:r>
              <a:rPr lang="en-GB" sz="1400" b="1" dirty="0" err="1"/>
              <a:t>maatskaplike</a:t>
            </a:r>
            <a:r>
              <a:rPr lang="en-GB" sz="1400" b="1" dirty="0"/>
              <a:t> </a:t>
            </a:r>
            <a:r>
              <a:rPr lang="en-GB" sz="1400" b="1" dirty="0" err="1"/>
              <a:t>dienste</a:t>
            </a:r>
            <a:r>
              <a:rPr lang="en-GB" sz="1400" b="1" dirty="0"/>
              <a:t>
</a:t>
            </a:r>
            <a:r>
              <a:rPr lang="en-GB" sz="1400" dirty="0" err="1"/>
              <a:t>Dwelmmisbruik</a:t>
            </a:r>
            <a:r>
              <a:rPr lang="en-GB" sz="1400" dirty="0"/>
              <a:t> </a:t>
            </a:r>
            <a:r>
              <a:rPr lang="en-GB" sz="1400" dirty="0" err="1"/>
              <a:t>plaas</a:t>
            </a:r>
            <a:r>
              <a:rPr lang="en-GB" sz="1400" dirty="0"/>
              <a:t> 'n </a:t>
            </a:r>
            <a:r>
              <a:rPr lang="en-GB" sz="1400" dirty="0" err="1"/>
              <a:t>aansienlike</a:t>
            </a:r>
            <a:r>
              <a:rPr lang="en-GB" sz="1400" dirty="0"/>
              <a:t> </a:t>
            </a:r>
            <a:r>
              <a:rPr lang="en-GB" sz="1400" dirty="0" err="1"/>
              <a:t>druk</a:t>
            </a:r>
            <a:r>
              <a:rPr lang="en-GB" sz="1400" dirty="0"/>
              <a:t> op </a:t>
            </a:r>
            <a:r>
              <a:rPr lang="en-GB" sz="1400" dirty="0" err="1"/>
              <a:t>maatskaplike</a:t>
            </a:r>
            <a:r>
              <a:rPr lang="en-GB" sz="1400" dirty="0"/>
              <a:t> </a:t>
            </a:r>
            <a:r>
              <a:rPr lang="en-GB" sz="1400" dirty="0" err="1"/>
              <a:t>dienste</a:t>
            </a:r>
            <a:r>
              <a:rPr lang="en-GB" sz="1400" dirty="0"/>
              <a:t>, wat </a:t>
            </a:r>
            <a:r>
              <a:rPr lang="en-GB" sz="1400" dirty="0" err="1"/>
              <a:t>bykomende</a:t>
            </a:r>
            <a:r>
              <a:rPr lang="en-GB" sz="1400" dirty="0"/>
              <a:t> </a:t>
            </a:r>
            <a:r>
              <a:rPr lang="en-GB" sz="1400" dirty="0" err="1"/>
              <a:t>befondsing</a:t>
            </a:r>
            <a:r>
              <a:rPr lang="en-GB" sz="1400" dirty="0"/>
              <a:t> en </a:t>
            </a:r>
            <a:r>
              <a:rPr lang="en-GB" sz="1400" dirty="0" err="1"/>
              <a:t>hulpbronne</a:t>
            </a:r>
            <a:r>
              <a:rPr lang="en-GB" sz="1400" dirty="0"/>
              <a:t> </a:t>
            </a:r>
            <a:r>
              <a:rPr lang="en-GB" sz="1400" dirty="0" err="1"/>
              <a:t>benodig</a:t>
            </a:r>
            <a:r>
              <a:rPr lang="en-GB" sz="1400" dirty="0"/>
              <a:t> om </a:t>
            </a:r>
            <a:r>
              <a:rPr lang="en-GB" sz="1400" dirty="0" err="1"/>
              <a:t>geaffekteerde</a:t>
            </a:r>
            <a:r>
              <a:rPr lang="en-GB" sz="1400" dirty="0"/>
              <a:t> </a:t>
            </a:r>
            <a:r>
              <a:rPr lang="en-GB" sz="1400" dirty="0" err="1"/>
              <a:t>individue</a:t>
            </a:r>
            <a:r>
              <a:rPr lang="en-GB" sz="1400" dirty="0"/>
              <a:t> en </a:t>
            </a:r>
            <a:r>
              <a:rPr lang="en-GB" sz="1400" dirty="0" err="1"/>
              <a:t>gesinne</a:t>
            </a:r>
            <a:r>
              <a:rPr lang="en-GB" sz="1400" dirty="0"/>
              <a:t> </a:t>
            </a:r>
            <a:r>
              <a:rPr lang="en-GB" sz="1400" dirty="0" err="1"/>
              <a:t>te</a:t>
            </a:r>
            <a:r>
              <a:rPr lang="en-GB" sz="1400" dirty="0"/>
              <a:t> </a:t>
            </a:r>
            <a:r>
              <a:rPr lang="en-GB" sz="1400" dirty="0" err="1"/>
              <a:t>ondersteun</a:t>
            </a:r>
            <a:r>
              <a:rPr lang="en-GB" sz="1400" dirty="0"/>
              <a:t>.</a:t>
            </a:r>
          </a:p>
        </p:txBody>
      </p:sp>
      <p:pic>
        <p:nvPicPr>
          <p:cNvPr id="6" name="Content Placeholder 5" descr="Shot of a businessman holding on to a bunch of cryptocurrency balloons on top of a graph against a white background">
            <a:extLst>
              <a:ext uri="{FF2B5EF4-FFF2-40B4-BE49-F238E27FC236}">
                <a16:creationId xmlns:a16="http://schemas.microsoft.com/office/drawing/2014/main" id="{EB03B13C-94CF-40F4-9DFA-8B2E271BB12C}"/>
              </a:ext>
            </a:extLst>
          </p:cNvPr>
          <p:cNvPicPr>
            <a:picLocks noGrp="1" noChangeAspect="1"/>
          </p:cNvPicPr>
          <p:nvPr>
            <p:ph type="pic" sz="quarter" idx="10"/>
          </p:nvPr>
        </p:nvPicPr>
        <p:blipFill>
          <a:blip r:embed="rId3"/>
          <a:srcRect l="38838" r="1124"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80A39D15-A92F-B570-3F5A-3A42A12DC13C}"/>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17</a:t>
            </a:fld>
            <a:endParaRPr lang="en-US"/>
          </a:p>
        </p:txBody>
      </p:sp>
    </p:spTree>
    <p:extLst>
      <p:ext uri="{BB962C8B-B14F-4D97-AF65-F5344CB8AC3E}">
        <p14:creationId xmlns:p14="http://schemas.microsoft.com/office/powerpoint/2010/main" val="64485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DE02-C015-633B-9990-8A74BC184CAC}"/>
              </a:ext>
            </a:extLst>
          </p:cNvPr>
          <p:cNvSpPr>
            <a:spLocks noGrp="1"/>
          </p:cNvSpPr>
          <p:nvPr>
            <p:ph type="title"/>
          </p:nvPr>
        </p:nvSpPr>
        <p:spPr>
          <a:xfrm>
            <a:off x="5827205" y="914400"/>
            <a:ext cx="5449824" cy="3538728"/>
          </a:xfrm>
        </p:spPr>
        <p:txBody>
          <a:bodyPr anchor="b">
            <a:normAutofit/>
          </a:bodyPr>
          <a:lstStyle/>
          <a:p>
            <a:r>
              <a:rPr lang="af-ZA" noProof="0" dirty="0"/>
              <a:t>Voorkoming en intervensie strategieë</a:t>
            </a:r>
          </a:p>
        </p:txBody>
      </p:sp>
      <p:pic>
        <p:nvPicPr>
          <p:cNvPr id="4" name="Picture Placeholder 3" descr="A person drinking alcohol and holding a glass&#10;&#10;AI-generated content may be incorrect.">
            <a:extLst>
              <a:ext uri="{FF2B5EF4-FFF2-40B4-BE49-F238E27FC236}">
                <a16:creationId xmlns:a16="http://schemas.microsoft.com/office/drawing/2014/main" id="{673254F0-2D1E-2D60-B343-456AE34497EA}"/>
              </a:ext>
            </a:extLst>
          </p:cNvPr>
          <p:cNvPicPr>
            <a:picLocks noGrp="1" noChangeAspect="1"/>
          </p:cNvPicPr>
          <p:nvPr>
            <p:ph type="pic" sz="quarter" idx="11"/>
          </p:nvPr>
        </p:nvPicPr>
        <p:blipFill>
          <a:blip r:embed="rId3"/>
          <a:srcRect l="11745" r="11745"/>
          <a:stretch>
            <a:fillRect/>
          </a:stretch>
        </p:blipFill>
        <p:spPr>
          <a:xfrm>
            <a:off x="0" y="261938"/>
            <a:ext cx="5046663" cy="6596062"/>
          </a:xfrm>
        </p:spPr>
      </p:pic>
      <p:sp>
        <p:nvSpPr>
          <p:cNvPr id="9" name="Content Placeholder 3">
            <a:extLst>
              <a:ext uri="{FF2B5EF4-FFF2-40B4-BE49-F238E27FC236}">
                <a16:creationId xmlns:a16="http://schemas.microsoft.com/office/drawing/2014/main" id="{7A08CC18-2E36-A8B8-F055-0A42AC0935D0}"/>
              </a:ext>
            </a:extLst>
          </p:cNvPr>
          <p:cNvSpPr>
            <a:spLocks noGrp="1"/>
          </p:cNvSpPr>
          <p:nvPr>
            <p:ph idx="10"/>
          </p:nvPr>
        </p:nvSpPr>
        <p:spPr>
          <a:xfrm>
            <a:off x="5827204" y="4681728"/>
            <a:ext cx="5449824" cy="1280160"/>
          </a:xfrm>
        </p:spPr>
        <p:txBody>
          <a:bodyPr/>
          <a:lstStyle/>
          <a:p>
            <a:endParaRPr lang="en-US" dirty="0"/>
          </a:p>
        </p:txBody>
      </p:sp>
    </p:spTree>
    <p:extLst>
      <p:ext uri="{BB962C8B-B14F-4D97-AF65-F5344CB8AC3E}">
        <p14:creationId xmlns:p14="http://schemas.microsoft.com/office/powerpoint/2010/main" val="1809529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21AA-0B85-A37B-214B-A11EDA6F7B52}"/>
              </a:ext>
            </a:extLst>
          </p:cNvPr>
          <p:cNvSpPr>
            <a:spLocks noGrp="1"/>
          </p:cNvSpPr>
          <p:nvPr>
            <p:ph type="title"/>
          </p:nvPr>
        </p:nvSpPr>
        <p:spPr>
          <a:xfrm>
            <a:off x="914400" y="914400"/>
            <a:ext cx="7534656" cy="914400"/>
          </a:xfrm>
        </p:spPr>
        <p:txBody>
          <a:bodyPr anchor="b">
            <a:normAutofit/>
          </a:bodyPr>
          <a:lstStyle/>
          <a:p>
            <a:r>
              <a:rPr lang="en-ZA" sz="3000" dirty="0" err="1"/>
              <a:t>Onderrig</a:t>
            </a:r>
            <a:r>
              <a:rPr lang="en-ZA" sz="3000" dirty="0"/>
              <a:t>- en </a:t>
            </a:r>
            <a:r>
              <a:rPr lang="en-ZA" sz="3000" dirty="0" err="1"/>
              <a:t>bewusmakingsprogramme</a:t>
            </a:r>
            <a:endParaRPr lang="en-ZA" sz="3000" dirty="0"/>
          </a:p>
        </p:txBody>
      </p:sp>
      <p:sp>
        <p:nvSpPr>
          <p:cNvPr id="4" name="Content Placeholder 3">
            <a:extLst>
              <a:ext uri="{FF2B5EF4-FFF2-40B4-BE49-F238E27FC236}">
                <a16:creationId xmlns:a16="http://schemas.microsoft.com/office/drawing/2014/main" id="{682DE296-A40D-B4E3-3BF7-4E0103F1527E}"/>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en-GB" sz="1400" b="1" dirty="0" err="1"/>
              <a:t>Bemagtiging</a:t>
            </a:r>
            <a:r>
              <a:rPr lang="en-GB" sz="1400" b="1" dirty="0"/>
              <a:t> van </a:t>
            </a:r>
            <a:r>
              <a:rPr lang="en-GB" sz="1400" b="1" dirty="0" err="1"/>
              <a:t>jongmense</a:t>
            </a:r>
            <a:r>
              <a:rPr lang="en-GB" sz="1400" b="1" dirty="0"/>
              <a:t>
</a:t>
            </a:r>
            <a:r>
              <a:rPr lang="en-GB" sz="1400" dirty="0" err="1"/>
              <a:t>Opvoedkundige</a:t>
            </a:r>
            <a:r>
              <a:rPr lang="en-GB" sz="1400" dirty="0"/>
              <a:t> </a:t>
            </a:r>
            <a:r>
              <a:rPr lang="en-GB" sz="1400" dirty="0" err="1"/>
              <a:t>inisiatiewe</a:t>
            </a:r>
            <a:r>
              <a:rPr lang="en-GB" sz="1400" dirty="0"/>
              <a:t> </a:t>
            </a:r>
            <a:r>
              <a:rPr lang="en-GB" sz="1400" dirty="0" err="1"/>
              <a:t>kan</a:t>
            </a:r>
            <a:r>
              <a:rPr lang="en-GB" sz="1400" dirty="0"/>
              <a:t> </a:t>
            </a:r>
            <a:r>
              <a:rPr lang="en-GB" sz="1400" dirty="0" err="1"/>
              <a:t>jongmense</a:t>
            </a:r>
            <a:r>
              <a:rPr lang="en-GB" sz="1400" dirty="0"/>
              <a:t> </a:t>
            </a:r>
            <a:r>
              <a:rPr lang="en-GB" sz="1400" dirty="0" err="1"/>
              <a:t>bemagtig</a:t>
            </a:r>
            <a:r>
              <a:rPr lang="en-GB" sz="1400" dirty="0"/>
              <a:t> om </a:t>
            </a:r>
            <a:r>
              <a:rPr lang="en-GB" sz="1400" dirty="0" err="1"/>
              <a:t>ingeligte</a:t>
            </a:r>
            <a:r>
              <a:rPr lang="en-GB" sz="1400" dirty="0"/>
              <a:t> </a:t>
            </a:r>
            <a:r>
              <a:rPr lang="en-GB" sz="1400" dirty="0" err="1"/>
              <a:t>keuses</a:t>
            </a:r>
            <a:r>
              <a:rPr lang="en-GB" sz="1400" dirty="0"/>
              <a:t> </a:t>
            </a:r>
            <a:r>
              <a:rPr lang="en-GB" sz="1400" dirty="0" err="1"/>
              <a:t>rakende</a:t>
            </a:r>
            <a:r>
              <a:rPr lang="en-GB" sz="1400" dirty="0"/>
              <a:t> </a:t>
            </a:r>
            <a:r>
              <a:rPr lang="en-GB" sz="1400" dirty="0" err="1"/>
              <a:t>dwelmmisbruik</a:t>
            </a:r>
            <a:r>
              <a:rPr lang="en-GB" sz="1400" dirty="0"/>
              <a:t> </a:t>
            </a:r>
            <a:r>
              <a:rPr lang="en-GB" sz="1400" dirty="0" err="1"/>
              <a:t>te</a:t>
            </a:r>
            <a:r>
              <a:rPr lang="en-GB" sz="1400" dirty="0"/>
              <a:t> </a:t>
            </a:r>
            <a:r>
              <a:rPr lang="en-GB" sz="1400" dirty="0" err="1"/>
              <a:t>maak</a:t>
            </a:r>
            <a:r>
              <a:rPr lang="en-GB" sz="1400" dirty="0"/>
              <a:t>, wat </a:t>
            </a:r>
            <a:r>
              <a:rPr lang="en-GB" sz="1400" dirty="0" err="1"/>
              <a:t>gesonder</a:t>
            </a:r>
            <a:r>
              <a:rPr lang="en-GB" sz="1400" dirty="0"/>
              <a:t> </a:t>
            </a:r>
            <a:r>
              <a:rPr lang="en-GB" sz="1400" dirty="0" err="1"/>
              <a:t>lewenstyl</a:t>
            </a:r>
            <a:r>
              <a:rPr lang="en-GB" sz="1400" dirty="0"/>
              <a:t> </a:t>
            </a:r>
            <a:r>
              <a:rPr lang="en-GB" sz="1400" dirty="0" err="1"/>
              <a:t>bevorder</a:t>
            </a:r>
            <a:r>
              <a:rPr lang="en-GB" sz="1400" dirty="0"/>
              <a:t>.</a:t>
            </a:r>
            <a:r>
              <a:rPr lang="en-GB" sz="1400" b="1" dirty="0"/>
              <a:t>
</a:t>
            </a:r>
            <a:r>
              <a:rPr lang="en-GB" sz="1400" b="1" dirty="0" err="1"/>
              <a:t>Geïntegreerde</a:t>
            </a:r>
            <a:r>
              <a:rPr lang="en-GB" sz="1400" b="1" dirty="0"/>
              <a:t> </a:t>
            </a:r>
            <a:r>
              <a:rPr lang="en-GB" sz="1400" b="1" dirty="0" err="1"/>
              <a:t>skoolkurrikulum</a:t>
            </a:r>
            <a:r>
              <a:rPr lang="en-GB" sz="1400" b="1" dirty="0"/>
              <a:t>
</a:t>
            </a:r>
            <a:r>
              <a:rPr lang="en-GB" sz="1400" dirty="0"/>
              <a:t>Die </a:t>
            </a:r>
            <a:r>
              <a:rPr lang="en-GB" sz="1400" dirty="0" err="1"/>
              <a:t>integrasie</a:t>
            </a:r>
            <a:r>
              <a:rPr lang="en-GB" sz="1400" dirty="0"/>
              <a:t> van </a:t>
            </a:r>
            <a:r>
              <a:rPr lang="en-GB" sz="1400" dirty="0" err="1"/>
              <a:t>bewusmakingsprogramme</a:t>
            </a:r>
            <a:r>
              <a:rPr lang="en-GB" sz="1400" dirty="0"/>
              <a:t> </a:t>
            </a:r>
            <a:r>
              <a:rPr lang="en-GB" sz="1400" dirty="0" err="1"/>
              <a:t>vir</a:t>
            </a:r>
            <a:r>
              <a:rPr lang="en-GB" sz="1400" dirty="0"/>
              <a:t> </a:t>
            </a:r>
            <a:r>
              <a:rPr lang="en-GB" sz="1400" dirty="0" err="1"/>
              <a:t>dwelmmisbruik</a:t>
            </a:r>
            <a:r>
              <a:rPr lang="en-GB" sz="1400" dirty="0"/>
              <a:t> in </a:t>
            </a:r>
            <a:r>
              <a:rPr lang="en-GB" sz="1400" dirty="0" err="1"/>
              <a:t>skoolkurrikulums</a:t>
            </a:r>
            <a:r>
              <a:rPr lang="en-GB" sz="1400" dirty="0"/>
              <a:t> </a:t>
            </a:r>
            <a:r>
              <a:rPr lang="en-GB" sz="1400" dirty="0" err="1"/>
              <a:t>verseker</a:t>
            </a:r>
            <a:r>
              <a:rPr lang="en-GB" sz="1400" dirty="0"/>
              <a:t> </a:t>
            </a:r>
            <a:r>
              <a:rPr lang="en-GB" sz="1400" dirty="0" err="1"/>
              <a:t>dat</a:t>
            </a:r>
            <a:r>
              <a:rPr lang="en-GB" sz="1400" dirty="0"/>
              <a:t> </a:t>
            </a:r>
            <a:r>
              <a:rPr lang="en-GB" sz="1400" dirty="0" err="1"/>
              <a:t>studente</a:t>
            </a:r>
            <a:r>
              <a:rPr lang="en-GB" sz="1400" dirty="0"/>
              <a:t> </a:t>
            </a:r>
            <a:r>
              <a:rPr lang="en-GB" sz="1400" dirty="0" err="1"/>
              <a:t>vroeg</a:t>
            </a:r>
            <a:r>
              <a:rPr lang="en-GB" sz="1400" dirty="0"/>
              <a:t> in </a:t>
            </a:r>
            <a:r>
              <a:rPr lang="en-GB" sz="1400" dirty="0" err="1"/>
              <a:t>hul</a:t>
            </a:r>
            <a:r>
              <a:rPr lang="en-GB" sz="1400" dirty="0"/>
              <a:t> </a:t>
            </a:r>
            <a:r>
              <a:rPr lang="en-GB" sz="1400" dirty="0" err="1"/>
              <a:t>opleiding</a:t>
            </a:r>
            <a:r>
              <a:rPr lang="en-GB" sz="1400" dirty="0"/>
              <a:t> </a:t>
            </a:r>
            <a:r>
              <a:rPr lang="en-GB" sz="1400" dirty="0" err="1"/>
              <a:t>belangrike</a:t>
            </a:r>
            <a:r>
              <a:rPr lang="en-GB" sz="1400" dirty="0"/>
              <a:t> </a:t>
            </a:r>
            <a:r>
              <a:rPr lang="en-GB" sz="1400" dirty="0" err="1"/>
              <a:t>inligting</a:t>
            </a:r>
            <a:r>
              <a:rPr lang="en-GB" sz="1400" dirty="0"/>
              <a:t> </a:t>
            </a:r>
            <a:r>
              <a:rPr lang="en-GB" sz="1400" dirty="0" err="1"/>
              <a:t>ontvang</a:t>
            </a:r>
            <a:r>
              <a:rPr lang="en-GB" sz="1400" dirty="0"/>
              <a:t>.</a:t>
            </a:r>
            <a:r>
              <a:rPr lang="en-GB" sz="1400" b="1" dirty="0"/>
              <a:t>
</a:t>
            </a:r>
            <a:r>
              <a:rPr lang="en-GB" sz="1400" b="1" dirty="0" err="1"/>
              <a:t>Gemeenskapsuitreik</a:t>
            </a:r>
            <a:r>
              <a:rPr lang="en-GB" sz="1400" b="1" dirty="0"/>
              <a:t>
</a:t>
            </a:r>
            <a:r>
              <a:rPr lang="en-GB" sz="1400" dirty="0" err="1"/>
              <a:t>Gemeenskapsuitreikinisiatiewe</a:t>
            </a:r>
            <a:r>
              <a:rPr lang="en-GB" sz="1400" dirty="0"/>
              <a:t> </a:t>
            </a:r>
            <a:r>
              <a:rPr lang="en-GB" sz="1400" dirty="0" err="1"/>
              <a:t>kan</a:t>
            </a:r>
            <a:r>
              <a:rPr lang="en-GB" sz="1400" dirty="0"/>
              <a:t> </a:t>
            </a:r>
            <a:r>
              <a:rPr lang="en-GB" sz="1400" dirty="0" err="1"/>
              <a:t>bewustheid</a:t>
            </a:r>
            <a:r>
              <a:rPr lang="en-GB" sz="1400" dirty="0"/>
              <a:t> </a:t>
            </a:r>
            <a:r>
              <a:rPr lang="en-GB" sz="1400" dirty="0" err="1"/>
              <a:t>buite</a:t>
            </a:r>
            <a:r>
              <a:rPr lang="en-GB" sz="1400" dirty="0"/>
              <a:t> </a:t>
            </a:r>
            <a:r>
              <a:rPr lang="en-GB" sz="1400" dirty="0" err="1"/>
              <a:t>skole</a:t>
            </a:r>
            <a:r>
              <a:rPr lang="en-GB" sz="1400" dirty="0"/>
              <a:t> </a:t>
            </a:r>
            <a:r>
              <a:rPr lang="en-GB" sz="1400" dirty="0" err="1"/>
              <a:t>uitbrei</a:t>
            </a:r>
            <a:r>
              <a:rPr lang="en-GB" sz="1400" dirty="0"/>
              <a:t> en </a:t>
            </a:r>
            <a:r>
              <a:rPr lang="en-GB" sz="1400" dirty="0" err="1"/>
              <a:t>gesinne</a:t>
            </a:r>
            <a:r>
              <a:rPr lang="en-GB" sz="1400" dirty="0"/>
              <a:t> en </a:t>
            </a:r>
            <a:r>
              <a:rPr lang="en-GB" sz="1400" dirty="0" err="1"/>
              <a:t>plaaslike</a:t>
            </a:r>
            <a:r>
              <a:rPr lang="en-GB" sz="1400" dirty="0"/>
              <a:t> </a:t>
            </a:r>
            <a:r>
              <a:rPr lang="en-GB" sz="1400" dirty="0" err="1"/>
              <a:t>organisasies</a:t>
            </a:r>
            <a:r>
              <a:rPr lang="en-GB" sz="1400" dirty="0"/>
              <a:t> by </a:t>
            </a:r>
            <a:r>
              <a:rPr lang="en-GB" sz="1400" dirty="0" err="1"/>
              <a:t>dwelm</a:t>
            </a:r>
            <a:r>
              <a:rPr lang="en-GB" sz="1400" dirty="0"/>
              <a:t> </a:t>
            </a:r>
            <a:r>
              <a:rPr lang="en-GB" sz="1400" dirty="0" err="1"/>
              <a:t>misbruik</a:t>
            </a:r>
            <a:r>
              <a:rPr lang="en-GB" sz="1400" dirty="0"/>
              <a:t> </a:t>
            </a:r>
            <a:r>
              <a:rPr lang="en-GB" sz="1400" dirty="0" err="1"/>
              <a:t>voorkoming</a:t>
            </a:r>
            <a:r>
              <a:rPr lang="en-GB" sz="1400" dirty="0"/>
              <a:t> </a:t>
            </a:r>
            <a:r>
              <a:rPr lang="en-GB" sz="1400" dirty="0" err="1"/>
              <a:t>spogings</a:t>
            </a:r>
            <a:r>
              <a:rPr lang="en-GB" sz="1400" dirty="0"/>
              <a:t> </a:t>
            </a:r>
            <a:r>
              <a:rPr lang="en-GB" sz="1400" dirty="0" err="1"/>
              <a:t>betrek</a:t>
            </a:r>
            <a:r>
              <a:rPr lang="en-GB" sz="1400" dirty="0"/>
              <a:t>.</a:t>
            </a:r>
          </a:p>
        </p:txBody>
      </p:sp>
      <p:pic>
        <p:nvPicPr>
          <p:cNvPr id="6" name="Content Placeholder 5" descr="Teacher with smart board teaching 2nd and 3rd graders in classroom">
            <a:extLst>
              <a:ext uri="{FF2B5EF4-FFF2-40B4-BE49-F238E27FC236}">
                <a16:creationId xmlns:a16="http://schemas.microsoft.com/office/drawing/2014/main" id="{E8417A2C-663A-415F-BB0E-318140CAD8D5}"/>
              </a:ext>
            </a:extLst>
          </p:cNvPr>
          <p:cNvPicPr>
            <a:picLocks noGrp="1" noChangeAspect="1"/>
          </p:cNvPicPr>
          <p:nvPr>
            <p:ph type="pic" sz="quarter" idx="10"/>
          </p:nvPr>
        </p:nvPicPr>
        <p:blipFill>
          <a:blip r:embed="rId3"/>
          <a:srcRect l="21465" r="31800"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53DB5A6C-AF22-B93E-DA0B-599294120FB6}"/>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19</a:t>
            </a:fld>
            <a:endParaRPr lang="en-US"/>
          </a:p>
        </p:txBody>
      </p:sp>
    </p:spTree>
    <p:extLst>
      <p:ext uri="{BB962C8B-B14F-4D97-AF65-F5344CB8AC3E}">
        <p14:creationId xmlns:p14="http://schemas.microsoft.com/office/powerpoint/2010/main" val="277720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DEC2-9A8C-27FF-5D00-4D48D01AB0B5}"/>
              </a:ext>
            </a:extLst>
          </p:cNvPr>
          <p:cNvSpPr>
            <a:spLocks noGrp="1"/>
          </p:cNvSpPr>
          <p:nvPr>
            <p:ph type="title"/>
          </p:nvPr>
        </p:nvSpPr>
        <p:spPr>
          <a:xfrm>
            <a:off x="1001467" y="914400"/>
            <a:ext cx="5641848" cy="5029200"/>
          </a:xfrm>
        </p:spPr>
        <p:txBody>
          <a:bodyPr anchor="ctr">
            <a:normAutofit/>
          </a:bodyPr>
          <a:lstStyle/>
          <a:p>
            <a:pPr algn="ctr"/>
            <a:r>
              <a:rPr lang="af-ZA" noProof="0" dirty="0"/>
              <a:t>Onderwerpe wat ons gaan behandel</a:t>
            </a:r>
          </a:p>
        </p:txBody>
      </p:sp>
      <p:sp>
        <p:nvSpPr>
          <p:cNvPr id="3" name="Content Placeholder 2">
            <a:extLst>
              <a:ext uri="{FF2B5EF4-FFF2-40B4-BE49-F238E27FC236}">
                <a16:creationId xmlns:a16="http://schemas.microsoft.com/office/drawing/2014/main" id="{0D89884C-A748-1242-32F2-4D642E5E1B7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868956" y="1143000"/>
            <a:ext cx="4190999" cy="4679830"/>
          </a:xfrm>
        </p:spPr>
        <p:txBody>
          <a:bodyPr>
            <a:normAutofit lnSpcReduction="10000"/>
          </a:bodyPr>
          <a:lstStyle/>
          <a:p>
            <a:r>
              <a:rPr lang="af-ZA" noProof="0" dirty="0"/>
              <a:t>Oorsig van alkohol- en dwelmmisbruik
Oorsake van alkohol- en dwelmmisbruik
Korttermyn- en langtermyn gesondheidsrisiko's
Sosiale en ekonomiese impakte
Voorkoming en </a:t>
            </a:r>
            <a:r>
              <a:rPr lang="af-ZA" noProof="0" dirty="0" err="1"/>
              <a:t>intervensiestrategieë</a:t>
            </a:r>
            <a:r>
              <a:rPr lang="af-ZA" noProof="0" dirty="0"/>
              <a:t>
Ondersteuning en rehabilitasie</a:t>
            </a:r>
          </a:p>
        </p:txBody>
      </p:sp>
    </p:spTree>
    <p:extLst>
      <p:ext uri="{BB962C8B-B14F-4D97-AF65-F5344CB8AC3E}">
        <p14:creationId xmlns:p14="http://schemas.microsoft.com/office/powerpoint/2010/main" val="310863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E2D0-1532-301B-7D44-2F0DE81C7D2E}"/>
              </a:ext>
            </a:extLst>
          </p:cNvPr>
          <p:cNvSpPr>
            <a:spLocks noGrp="1"/>
          </p:cNvSpPr>
          <p:nvPr>
            <p:ph type="title"/>
          </p:nvPr>
        </p:nvSpPr>
        <p:spPr>
          <a:xfrm>
            <a:off x="914400" y="914400"/>
            <a:ext cx="7534656" cy="914400"/>
          </a:xfrm>
        </p:spPr>
        <p:txBody>
          <a:bodyPr anchor="b">
            <a:normAutofit/>
          </a:bodyPr>
          <a:lstStyle/>
          <a:p>
            <a:r>
              <a:rPr lang="en-ZA" sz="3000" dirty="0" err="1"/>
              <a:t>Gemeenskaps</a:t>
            </a:r>
            <a:r>
              <a:rPr lang="en-ZA" sz="3000" dirty="0"/>
              <a:t>- en </a:t>
            </a:r>
            <a:r>
              <a:rPr lang="en-ZA" sz="3000" dirty="0" err="1"/>
              <a:t>skoolgebaseerde</a:t>
            </a:r>
            <a:r>
              <a:rPr lang="en-ZA" sz="3000" dirty="0"/>
              <a:t> </a:t>
            </a:r>
            <a:r>
              <a:rPr lang="en-ZA" sz="3000" dirty="0" err="1"/>
              <a:t>inisiatiewe</a:t>
            </a:r>
            <a:endParaRPr lang="en-ZA" sz="3000" dirty="0"/>
          </a:p>
        </p:txBody>
      </p:sp>
      <p:sp>
        <p:nvSpPr>
          <p:cNvPr id="9" name="Slide Number Placeholder 3">
            <a:extLst>
              <a:ext uri="{FF2B5EF4-FFF2-40B4-BE49-F238E27FC236}">
                <a16:creationId xmlns:a16="http://schemas.microsoft.com/office/drawing/2014/main" id="{236C3CDB-DF31-3481-BD68-5DAAB2D1BAD1}"/>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20</a:t>
            </a:fld>
            <a:endParaRPr lang="en-US"/>
          </a:p>
        </p:txBody>
      </p:sp>
      <p:graphicFrame>
        <p:nvGraphicFramePr>
          <p:cNvPr id="4" name="Content Placeholder 4">
            <a:extLst>
              <a:ext uri="{FF2B5EF4-FFF2-40B4-BE49-F238E27FC236}">
                <a16:creationId xmlns:a16="http://schemas.microsoft.com/office/drawing/2014/main" id="{6C02C271-0293-45C0-BA2F-24896C17A8E8}"/>
              </a:ext>
            </a:extLst>
          </p:cNvPr>
          <p:cNvGraphicFramePr>
            <a:graphicFrameLocks noGrp="1"/>
          </p:cNvGraphicFramePr>
          <p:nvPr>
            <p:ph sz="quarter" idx="10"/>
            <p:extLst>
              <p:ext uri="{D42A27DB-BD31-4B8C-83A1-F6EECF244321}">
                <p14:modId xmlns:p14="http://schemas.microsoft.com/office/powerpoint/2010/main" val="199563569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914400" y="2039112"/>
          <a:ext cx="7150608" cy="3356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65732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73E1-E391-1146-FDB8-C03EC270B198}"/>
              </a:ext>
            </a:extLst>
          </p:cNvPr>
          <p:cNvSpPr>
            <a:spLocks noGrp="1"/>
          </p:cNvSpPr>
          <p:nvPr>
            <p:ph type="title"/>
          </p:nvPr>
        </p:nvSpPr>
        <p:spPr>
          <a:xfrm>
            <a:off x="914400" y="914400"/>
            <a:ext cx="7534656" cy="914400"/>
          </a:xfrm>
        </p:spPr>
        <p:txBody>
          <a:bodyPr anchor="b">
            <a:normAutofit/>
          </a:bodyPr>
          <a:lstStyle/>
          <a:p>
            <a:r>
              <a:rPr lang="en-ZA" dirty="0"/>
              <a:t>Policy and Legislation Measures</a:t>
            </a:r>
          </a:p>
        </p:txBody>
      </p:sp>
      <p:sp>
        <p:nvSpPr>
          <p:cNvPr id="4" name="Content Placeholder 3">
            <a:extLst>
              <a:ext uri="{FF2B5EF4-FFF2-40B4-BE49-F238E27FC236}">
                <a16:creationId xmlns:a16="http://schemas.microsoft.com/office/drawing/2014/main" id="{AF0EBB7A-AFE9-8F06-0FF2-BD60A58B447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marL="0" indent="0">
              <a:spcBef>
                <a:spcPts val="2500"/>
              </a:spcBef>
              <a:buNone/>
            </a:pPr>
            <a:r>
              <a:rPr lang="en-GB" sz="1400" b="1"/>
              <a:t>Stricter Alcohol Regulations</a:t>
            </a:r>
          </a:p>
          <a:p>
            <a:pPr marL="0" lvl="1" indent="0">
              <a:buNone/>
            </a:pPr>
            <a:r>
              <a:rPr lang="en-GB" sz="1400"/>
              <a:t>Implementing stricter regulations on alcohol sales can significantly reduce substance abuse and related issues in society.</a:t>
            </a:r>
          </a:p>
          <a:p>
            <a:pPr marL="0" indent="0">
              <a:spcBef>
                <a:spcPts val="2500"/>
              </a:spcBef>
              <a:buNone/>
            </a:pPr>
            <a:r>
              <a:rPr lang="en-GB" sz="1400" b="1"/>
              <a:t>Funding Prevention Programs</a:t>
            </a:r>
          </a:p>
          <a:p>
            <a:pPr marL="0" lvl="1" indent="0">
              <a:buNone/>
            </a:pPr>
            <a:r>
              <a:rPr lang="en-GB" sz="1400"/>
              <a:t>Adequate funding for prevention programmes is vital to educate communities and reduce the incidence of substance abuse.</a:t>
            </a:r>
          </a:p>
          <a:p>
            <a:pPr marL="0" indent="0">
              <a:spcBef>
                <a:spcPts val="2500"/>
              </a:spcBef>
              <a:buNone/>
            </a:pPr>
            <a:r>
              <a:rPr lang="en-GB" sz="1400" b="1"/>
              <a:t>Support for Mental Health Services</a:t>
            </a:r>
          </a:p>
          <a:p>
            <a:pPr marL="0" lvl="1" indent="0">
              <a:buNone/>
            </a:pPr>
            <a:r>
              <a:rPr lang="en-GB" sz="1400"/>
              <a:t>Enhancing support for mental health services helps address underlying issues related to substance abuse, promoting recovery and well-being.</a:t>
            </a:r>
          </a:p>
        </p:txBody>
      </p:sp>
      <p:pic>
        <p:nvPicPr>
          <p:cNvPr id="6" name="Content Placeholder 5" descr="An icy blue glass of water sits on a chart and paperwork about water testing and related contaminates.">
            <a:extLst>
              <a:ext uri="{FF2B5EF4-FFF2-40B4-BE49-F238E27FC236}">
                <a16:creationId xmlns:a16="http://schemas.microsoft.com/office/drawing/2014/main" id="{B923D1EC-430E-4626-89C0-48A0A7EB6628}"/>
              </a:ext>
            </a:extLst>
          </p:cNvPr>
          <p:cNvPicPr>
            <a:picLocks noGrp="1" noChangeAspect="1"/>
          </p:cNvPicPr>
          <p:nvPr>
            <p:ph type="pic" sz="quarter" idx="10"/>
          </p:nvPr>
        </p:nvPicPr>
        <p:blipFill>
          <a:blip r:embed="rId3"/>
          <a:srcRect l="25291" r="22197"/>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DC7205D6-B680-ED88-50FC-3B18437C2E11}"/>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21</a:t>
            </a:fld>
            <a:endParaRPr lang="en-US"/>
          </a:p>
        </p:txBody>
      </p:sp>
    </p:spTree>
    <p:extLst>
      <p:ext uri="{BB962C8B-B14F-4D97-AF65-F5344CB8AC3E}">
        <p14:creationId xmlns:p14="http://schemas.microsoft.com/office/powerpoint/2010/main" val="1774679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BDEA-6E39-6386-132B-822A96131BA1}"/>
              </a:ext>
            </a:extLst>
          </p:cNvPr>
          <p:cNvSpPr>
            <a:spLocks noGrp="1"/>
          </p:cNvSpPr>
          <p:nvPr>
            <p:ph type="title"/>
          </p:nvPr>
        </p:nvSpPr>
        <p:spPr>
          <a:xfrm>
            <a:off x="5827205" y="914400"/>
            <a:ext cx="5449824" cy="3538728"/>
          </a:xfrm>
        </p:spPr>
        <p:txBody>
          <a:bodyPr anchor="b">
            <a:normAutofit/>
          </a:bodyPr>
          <a:lstStyle/>
          <a:p>
            <a:r>
              <a:rPr lang="en-ZA" dirty="0" err="1"/>
              <a:t>Ondersteuning</a:t>
            </a:r>
            <a:r>
              <a:rPr lang="en-ZA" dirty="0"/>
              <a:t> en </a:t>
            </a:r>
            <a:r>
              <a:rPr lang="en-ZA" dirty="0" err="1"/>
              <a:t>rehabilitasie</a:t>
            </a:r>
            <a:endParaRPr lang="en-ZA" dirty="0"/>
          </a:p>
        </p:txBody>
      </p:sp>
      <p:pic>
        <p:nvPicPr>
          <p:cNvPr id="4" name="Picture Placeholder 3" descr="A person drinking from a bottle&#10;&#10;AI-generated content may be incorrect.">
            <a:extLst>
              <a:ext uri="{FF2B5EF4-FFF2-40B4-BE49-F238E27FC236}">
                <a16:creationId xmlns:a16="http://schemas.microsoft.com/office/drawing/2014/main" id="{EDD74352-7F07-04C0-D061-47AD7EC11FA0}"/>
              </a:ext>
            </a:extLst>
          </p:cNvPr>
          <p:cNvPicPr>
            <a:picLocks noGrp="1" noChangeAspect="1"/>
          </p:cNvPicPr>
          <p:nvPr>
            <p:ph type="pic" sz="quarter" idx="11"/>
          </p:nvPr>
        </p:nvPicPr>
        <p:blipFill>
          <a:blip r:embed="rId3"/>
          <a:srcRect l="28643" t="-4279" r="20443" b="4279"/>
          <a:stretch/>
        </p:blipFill>
        <p:spPr>
          <a:xfrm>
            <a:off x="0" y="261938"/>
            <a:ext cx="5046663" cy="6596062"/>
          </a:xfrm>
        </p:spPr>
      </p:pic>
      <p:sp>
        <p:nvSpPr>
          <p:cNvPr id="9" name="Content Placeholder 3">
            <a:extLst>
              <a:ext uri="{FF2B5EF4-FFF2-40B4-BE49-F238E27FC236}">
                <a16:creationId xmlns:a16="http://schemas.microsoft.com/office/drawing/2014/main" id="{817D3D63-B0C7-485E-14BB-6B90574B8448}"/>
              </a:ext>
            </a:extLst>
          </p:cNvPr>
          <p:cNvSpPr>
            <a:spLocks noGrp="1"/>
          </p:cNvSpPr>
          <p:nvPr>
            <p:ph idx="10"/>
          </p:nvPr>
        </p:nvSpPr>
        <p:spPr>
          <a:xfrm>
            <a:off x="5827204" y="4681728"/>
            <a:ext cx="5449824" cy="1280160"/>
          </a:xfrm>
        </p:spPr>
        <p:txBody>
          <a:bodyPr/>
          <a:lstStyle/>
          <a:p>
            <a:endParaRPr lang="en-US"/>
          </a:p>
        </p:txBody>
      </p:sp>
    </p:spTree>
    <p:extLst>
      <p:ext uri="{BB962C8B-B14F-4D97-AF65-F5344CB8AC3E}">
        <p14:creationId xmlns:p14="http://schemas.microsoft.com/office/powerpoint/2010/main" val="4043509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7C1C-AD32-A39F-260E-FA46AAF33005}"/>
              </a:ext>
            </a:extLst>
          </p:cNvPr>
          <p:cNvSpPr>
            <a:spLocks noGrp="1"/>
          </p:cNvSpPr>
          <p:nvPr>
            <p:ph type="title"/>
          </p:nvPr>
        </p:nvSpPr>
        <p:spPr>
          <a:xfrm>
            <a:off x="914400" y="914400"/>
            <a:ext cx="7534656" cy="914400"/>
          </a:xfrm>
        </p:spPr>
        <p:txBody>
          <a:bodyPr anchor="b">
            <a:normAutofit/>
          </a:bodyPr>
          <a:lstStyle/>
          <a:p>
            <a:r>
              <a:rPr lang="en-ZA" dirty="0" err="1"/>
              <a:t>Berading</a:t>
            </a:r>
            <a:r>
              <a:rPr lang="en-ZA" dirty="0"/>
              <a:t> en </a:t>
            </a:r>
            <a:r>
              <a:rPr lang="en-ZA" dirty="0" err="1"/>
              <a:t>terapie</a:t>
            </a:r>
            <a:r>
              <a:rPr lang="en-ZA" dirty="0"/>
              <a:t> </a:t>
            </a:r>
            <a:r>
              <a:rPr lang="en-ZA" dirty="0" err="1"/>
              <a:t>opsies</a:t>
            </a:r>
            <a:endParaRPr lang="en-ZA" dirty="0"/>
          </a:p>
        </p:txBody>
      </p:sp>
      <p:sp>
        <p:nvSpPr>
          <p:cNvPr id="4" name="Content Placeholder 3">
            <a:extLst>
              <a:ext uri="{FF2B5EF4-FFF2-40B4-BE49-F238E27FC236}">
                <a16:creationId xmlns:a16="http://schemas.microsoft.com/office/drawing/2014/main" id="{6D44B25D-EF61-2599-C504-BE4BDDCF4CD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nl-NL" sz="1400" b="1" dirty="0"/>
              <a:t>Ondersteuning vir dwelmmisbruik
</a:t>
            </a:r>
            <a:r>
              <a:rPr lang="nl-NL" sz="1400" dirty="0"/>
              <a:t>Berading en terapie bied noodsaaklike ondersteuning vir individue wat dwelmmisbruik uitdagings in die gesig staar, wat 'n veilige ruimte vir genesing skep.</a:t>
            </a:r>
            <a:r>
              <a:rPr lang="nl-NL" sz="1400" b="1" dirty="0"/>
              <a:t>
Onderliggende kwessies word aangespreek
</a:t>
            </a:r>
            <a:r>
              <a:rPr lang="nl-NL" sz="1400" dirty="0"/>
              <a:t>Hierdie dienste help individue om onderliggende kwessies wat bydra tot hul dwelmmisbruik te ondersoek en aan te spreek, wat dieper begrip en genesing bevorder.</a:t>
            </a:r>
            <a:r>
              <a:rPr lang="nl-NL" sz="1400" b="1" dirty="0"/>
              <a:t>
Ontwikkeling van hanteringstrategieë
</a:t>
            </a:r>
            <a:r>
              <a:rPr lang="nl-NL" sz="1400" dirty="0"/>
              <a:t>Berading rus individue toe met effektiewe hanteringstrategieë om snellers te bestuur en terugval tydens herstel te voorkom.</a:t>
            </a:r>
            <a:endParaRPr lang="en-GB" sz="1400" dirty="0"/>
          </a:p>
        </p:txBody>
      </p:sp>
      <p:pic>
        <p:nvPicPr>
          <p:cNvPr id="6" name="Content Placeholder 5" descr="Stack of stones, burning candle and plant in yoga class on wooden floor, orange meditation cushions in background">
            <a:extLst>
              <a:ext uri="{FF2B5EF4-FFF2-40B4-BE49-F238E27FC236}">
                <a16:creationId xmlns:a16="http://schemas.microsoft.com/office/drawing/2014/main" id="{EF11D4B8-8A7F-4B57-8B5A-397FD94D1906}"/>
              </a:ext>
            </a:extLst>
          </p:cNvPr>
          <p:cNvPicPr>
            <a:picLocks noGrp="1" noChangeAspect="1"/>
          </p:cNvPicPr>
          <p:nvPr>
            <p:ph type="pic" sz="quarter" idx="10"/>
          </p:nvPr>
        </p:nvPicPr>
        <p:blipFill>
          <a:blip r:embed="rId3"/>
          <a:srcRect l="31752" r="21513"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A5969D2D-CA6E-AA03-66E7-22A8E5469EBE}"/>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23</a:t>
            </a:fld>
            <a:endParaRPr lang="en-US"/>
          </a:p>
        </p:txBody>
      </p:sp>
    </p:spTree>
    <p:extLst>
      <p:ext uri="{BB962C8B-B14F-4D97-AF65-F5344CB8AC3E}">
        <p14:creationId xmlns:p14="http://schemas.microsoft.com/office/powerpoint/2010/main" val="232822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5A4B-7FC2-CFF7-3139-6E6962CF34BD}"/>
              </a:ext>
            </a:extLst>
          </p:cNvPr>
          <p:cNvSpPr>
            <a:spLocks noGrp="1"/>
          </p:cNvSpPr>
          <p:nvPr>
            <p:ph type="title"/>
          </p:nvPr>
        </p:nvSpPr>
        <p:spPr>
          <a:xfrm>
            <a:off x="914400" y="914400"/>
            <a:ext cx="7534656" cy="914400"/>
          </a:xfrm>
        </p:spPr>
        <p:txBody>
          <a:bodyPr anchor="b">
            <a:normAutofit/>
          </a:bodyPr>
          <a:lstStyle/>
          <a:p>
            <a:r>
              <a:rPr lang="en-ZA"/>
              <a:t>Rehabilitation Centres and Services</a:t>
            </a:r>
          </a:p>
        </p:txBody>
      </p:sp>
      <p:sp>
        <p:nvSpPr>
          <p:cNvPr id="4" name="Content Placeholder 3">
            <a:extLst>
              <a:ext uri="{FF2B5EF4-FFF2-40B4-BE49-F238E27FC236}">
                <a16:creationId xmlns:a16="http://schemas.microsoft.com/office/drawing/2014/main" id="{36844D43-BFC9-9048-AB19-46A206ADEA50}"/>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marL="0" indent="0">
              <a:spcBef>
                <a:spcPts val="2500"/>
              </a:spcBef>
              <a:buNone/>
            </a:pPr>
            <a:r>
              <a:rPr lang="en-GB" sz="1400" b="1"/>
              <a:t>Structured Recovery Programs</a:t>
            </a:r>
          </a:p>
          <a:p>
            <a:pPr marL="0" lvl="1" indent="0">
              <a:buNone/>
            </a:pPr>
            <a:r>
              <a:rPr lang="en-GB" sz="1400"/>
              <a:t>Rehabilitation centres offer structured programs tailored to the needs of individuals overcoming addiction, promoting a systematic path to recovery.</a:t>
            </a:r>
          </a:p>
          <a:p>
            <a:pPr marL="0" indent="0">
              <a:spcBef>
                <a:spcPts val="2500"/>
              </a:spcBef>
              <a:buNone/>
            </a:pPr>
            <a:r>
              <a:rPr lang="en-GB" sz="1400" b="1"/>
              <a:t>Medical Support</a:t>
            </a:r>
          </a:p>
          <a:p>
            <a:pPr marL="0" lvl="1" indent="0">
              <a:buNone/>
            </a:pPr>
            <a:r>
              <a:rPr lang="en-GB" sz="1400"/>
              <a:t>These facilities provide medical support including detoxification, medication, and monitoring to ensure the safety of individuals during recovery.</a:t>
            </a:r>
          </a:p>
          <a:p>
            <a:pPr marL="0" indent="0">
              <a:spcBef>
                <a:spcPts val="2500"/>
              </a:spcBef>
              <a:buNone/>
            </a:pPr>
            <a:r>
              <a:rPr lang="en-GB" sz="1400" b="1"/>
              <a:t>Therapeutic Environment</a:t>
            </a:r>
          </a:p>
          <a:p>
            <a:pPr marL="0" lvl="1" indent="0">
              <a:buNone/>
            </a:pPr>
            <a:r>
              <a:rPr lang="en-GB" sz="1400"/>
              <a:t>Rehabilitation centres create a safe and supportive environment that fosters healing through therapy, community, and understanding.</a:t>
            </a:r>
          </a:p>
        </p:txBody>
      </p:sp>
      <p:pic>
        <p:nvPicPr>
          <p:cNvPr id="6" name="Content Placeholder 5" descr="bedside in a hospital in sweden">
            <a:extLst>
              <a:ext uri="{FF2B5EF4-FFF2-40B4-BE49-F238E27FC236}">
                <a16:creationId xmlns:a16="http://schemas.microsoft.com/office/drawing/2014/main" id="{E721BAC6-C1FD-4500-8510-D80CB8D8370F}"/>
              </a:ext>
            </a:extLst>
          </p:cNvPr>
          <p:cNvPicPr>
            <a:picLocks noGrp="1" noChangeAspect="1"/>
          </p:cNvPicPr>
          <p:nvPr>
            <p:ph type="pic" sz="quarter" idx="10"/>
          </p:nvPr>
        </p:nvPicPr>
        <p:blipFill>
          <a:blip r:embed="rId3"/>
          <a:srcRect l="16869" r="30620"/>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0E0477F5-D3F6-CAB1-A4E5-12930D77B62A}"/>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24</a:t>
            </a:fld>
            <a:endParaRPr lang="en-US"/>
          </a:p>
        </p:txBody>
      </p:sp>
    </p:spTree>
    <p:extLst>
      <p:ext uri="{BB962C8B-B14F-4D97-AF65-F5344CB8AC3E}">
        <p14:creationId xmlns:p14="http://schemas.microsoft.com/office/powerpoint/2010/main" val="1671087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D3AE-8647-1A35-52E3-3145641127CB}"/>
              </a:ext>
            </a:extLst>
          </p:cNvPr>
          <p:cNvSpPr>
            <a:spLocks noGrp="1"/>
          </p:cNvSpPr>
          <p:nvPr>
            <p:ph type="title"/>
          </p:nvPr>
        </p:nvSpPr>
        <p:spPr>
          <a:xfrm>
            <a:off x="914400" y="914400"/>
            <a:ext cx="7534656" cy="914400"/>
          </a:xfrm>
        </p:spPr>
        <p:txBody>
          <a:bodyPr anchor="b">
            <a:normAutofit fontScale="90000"/>
          </a:bodyPr>
          <a:lstStyle/>
          <a:p>
            <a:r>
              <a:rPr lang="en-ZA" dirty="0" err="1"/>
              <a:t>Portuur</a:t>
            </a:r>
            <a:r>
              <a:rPr lang="en-ZA" dirty="0"/>
              <a:t> </a:t>
            </a:r>
            <a:r>
              <a:rPr lang="en-ZA" dirty="0" err="1"/>
              <a:t>ondersteunings</a:t>
            </a:r>
            <a:r>
              <a:rPr lang="en-ZA" dirty="0"/>
              <a:t> </a:t>
            </a:r>
            <a:r>
              <a:rPr lang="en-ZA" dirty="0" err="1"/>
              <a:t>groepe</a:t>
            </a:r>
            <a:r>
              <a:rPr lang="en-ZA" dirty="0"/>
              <a:t> en -</a:t>
            </a:r>
            <a:r>
              <a:rPr lang="en-ZA" dirty="0" err="1"/>
              <a:t>netwerke</a:t>
            </a:r>
            <a:endParaRPr lang="en-ZA" dirty="0"/>
          </a:p>
        </p:txBody>
      </p:sp>
      <p:sp>
        <p:nvSpPr>
          <p:cNvPr id="4" name="Content Placeholder 3">
            <a:extLst>
              <a:ext uri="{FF2B5EF4-FFF2-40B4-BE49-F238E27FC236}">
                <a16:creationId xmlns:a16="http://schemas.microsoft.com/office/drawing/2014/main" id="{72EE8B07-33C2-8F76-59A5-D885F4463453}"/>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nl-NL" sz="1400" b="1" dirty="0"/>
              <a:t>Gemeenskap ondersteuning
</a:t>
            </a:r>
            <a:r>
              <a:rPr lang="nl-NL" sz="1400" dirty="0"/>
              <a:t>Portuur ondersteunings groepe skep 'n sterk gevoel van gemeenskap vir individue wat herstel van dwelmmisbruik, wat hulle help om minder geïsoleer te voel.</a:t>
            </a:r>
            <a:r>
              <a:rPr lang="nl-NL" sz="1400" b="1" dirty="0"/>
              <a:t>
Gedeelde ondervindinge
</a:t>
            </a:r>
            <a:r>
              <a:rPr lang="nl-NL" sz="1400" dirty="0"/>
              <a:t>Individue deel hul ervarings in portuur ondersteunings groepe, wat begrip en empatie onder lede bevorder.</a:t>
            </a:r>
            <a:r>
              <a:rPr lang="nl-NL" sz="1400" b="1" dirty="0"/>
              <a:t>
Aanmoediging in herstel
</a:t>
            </a:r>
            <a:r>
              <a:rPr lang="nl-NL" sz="1400" dirty="0"/>
              <a:t>Hierdie netwerke bied aanmoediging en motivering, noodsaaklik vir individue op </a:t>
            </a:r>
            <a:r>
              <a:rPr lang="nl-NL" sz="1400"/>
              <a:t>hul herstel reis</a:t>
            </a:r>
            <a:r>
              <a:rPr lang="nl-NL" sz="1400" dirty="0"/>
              <a:t>, wat positiewe verandering versterk.</a:t>
            </a:r>
            <a:endParaRPr lang="en-GB" sz="1400" dirty="0"/>
          </a:p>
        </p:txBody>
      </p:sp>
      <p:pic>
        <p:nvPicPr>
          <p:cNvPr id="6" name="Content Placeholder 5" descr="Sea of hands in the middle">
            <a:extLst>
              <a:ext uri="{FF2B5EF4-FFF2-40B4-BE49-F238E27FC236}">
                <a16:creationId xmlns:a16="http://schemas.microsoft.com/office/drawing/2014/main" id="{3147B2D8-8588-4327-9D63-4DBEC4036E49}"/>
              </a:ext>
            </a:extLst>
          </p:cNvPr>
          <p:cNvPicPr>
            <a:picLocks noGrp="1" noChangeAspect="1"/>
          </p:cNvPicPr>
          <p:nvPr>
            <p:ph type="pic" sz="quarter" idx="10"/>
          </p:nvPr>
        </p:nvPicPr>
        <p:blipFill>
          <a:blip r:embed="rId3"/>
          <a:srcRect l="28677" r="24589"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FD6665F9-DCE5-A2B7-2418-5A25D10AA6E2}"/>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25</a:t>
            </a:fld>
            <a:endParaRPr lang="en-US"/>
          </a:p>
        </p:txBody>
      </p:sp>
    </p:spTree>
    <p:extLst>
      <p:ext uri="{BB962C8B-B14F-4D97-AF65-F5344CB8AC3E}">
        <p14:creationId xmlns:p14="http://schemas.microsoft.com/office/powerpoint/2010/main" val="37263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20BB-8A1E-01ED-E1F4-1915D68A8F2F}"/>
              </a:ext>
            </a:extLst>
          </p:cNvPr>
          <p:cNvSpPr>
            <a:spLocks noGrp="1"/>
          </p:cNvSpPr>
          <p:nvPr>
            <p:ph type="title"/>
          </p:nvPr>
        </p:nvSpPr>
        <p:spPr>
          <a:xfrm>
            <a:off x="5827205" y="914400"/>
            <a:ext cx="5449824" cy="3538728"/>
          </a:xfrm>
        </p:spPr>
        <p:txBody>
          <a:bodyPr anchor="b">
            <a:normAutofit/>
          </a:bodyPr>
          <a:lstStyle/>
          <a:p>
            <a:r>
              <a:rPr lang="nl-NL" dirty="0"/>
              <a:t>Oorsig van alkohol- en dwelmmisbruik</a:t>
            </a:r>
            <a:endParaRPr lang="en-ZA" dirty="0"/>
          </a:p>
        </p:txBody>
      </p:sp>
      <p:pic>
        <p:nvPicPr>
          <p:cNvPr id="4" name="Picture Placeholder 3" descr="A group of people sitting on the ground&#10;&#10;AI-generated content may be incorrect.">
            <a:extLst>
              <a:ext uri="{FF2B5EF4-FFF2-40B4-BE49-F238E27FC236}">
                <a16:creationId xmlns:a16="http://schemas.microsoft.com/office/drawing/2014/main" id="{81AA829A-6FC4-6DAB-D52E-F00638CECC8C}"/>
              </a:ext>
            </a:extLst>
          </p:cNvPr>
          <p:cNvPicPr>
            <a:picLocks noGrp="1" noChangeAspect="1"/>
          </p:cNvPicPr>
          <p:nvPr>
            <p:ph type="pic" sz="quarter" idx="11"/>
          </p:nvPr>
        </p:nvPicPr>
        <p:blipFill>
          <a:blip r:embed="rId3"/>
          <a:srcRect l="24536" r="24536"/>
          <a:stretch>
            <a:fillRect/>
          </a:stretch>
        </p:blipFill>
        <p:spPr>
          <a:xfrm>
            <a:off x="0" y="261938"/>
            <a:ext cx="5046663" cy="6596062"/>
          </a:xfrm>
        </p:spPr>
      </p:pic>
      <p:sp>
        <p:nvSpPr>
          <p:cNvPr id="9" name="Content Placeholder 3">
            <a:extLst>
              <a:ext uri="{FF2B5EF4-FFF2-40B4-BE49-F238E27FC236}">
                <a16:creationId xmlns:a16="http://schemas.microsoft.com/office/drawing/2014/main" id="{125C6770-C301-0E67-73FE-9472B315205B}"/>
              </a:ext>
            </a:extLst>
          </p:cNvPr>
          <p:cNvSpPr>
            <a:spLocks noGrp="1"/>
          </p:cNvSpPr>
          <p:nvPr>
            <p:ph idx="10"/>
          </p:nvPr>
        </p:nvSpPr>
        <p:spPr>
          <a:xfrm>
            <a:off x="5827204" y="4681728"/>
            <a:ext cx="5449824" cy="1280160"/>
          </a:xfrm>
        </p:spPr>
        <p:txBody>
          <a:bodyPr/>
          <a:lstStyle/>
          <a:p>
            <a:endParaRPr lang="en-US"/>
          </a:p>
        </p:txBody>
      </p:sp>
    </p:spTree>
    <p:extLst>
      <p:ext uri="{BB962C8B-B14F-4D97-AF65-F5344CB8AC3E}">
        <p14:creationId xmlns:p14="http://schemas.microsoft.com/office/powerpoint/2010/main" val="319281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9813-4766-C9F3-796C-3197A243EA82}"/>
              </a:ext>
            </a:extLst>
          </p:cNvPr>
          <p:cNvSpPr>
            <a:spLocks noGrp="1"/>
          </p:cNvSpPr>
          <p:nvPr>
            <p:ph type="title"/>
          </p:nvPr>
        </p:nvSpPr>
        <p:spPr>
          <a:xfrm>
            <a:off x="914400" y="914400"/>
            <a:ext cx="7534656" cy="914400"/>
          </a:xfrm>
        </p:spPr>
        <p:txBody>
          <a:bodyPr anchor="b">
            <a:normAutofit/>
          </a:bodyPr>
          <a:lstStyle/>
          <a:p>
            <a:r>
              <a:rPr lang="nl-NL" sz="3000" dirty="0"/>
              <a:t>Definisie en tipes dwelms wat algemeen misbruik word</a:t>
            </a:r>
            <a:endParaRPr lang="en-ZA" sz="3000" dirty="0"/>
          </a:p>
        </p:txBody>
      </p:sp>
      <p:sp>
        <p:nvSpPr>
          <p:cNvPr id="4" name="Content Placeholder 3">
            <a:extLst>
              <a:ext uri="{FF2B5EF4-FFF2-40B4-BE49-F238E27FC236}">
                <a16:creationId xmlns:a16="http://schemas.microsoft.com/office/drawing/2014/main" id="{7E4A5365-1E59-D324-4813-03CDC742AE8D}"/>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25285" y="2039111"/>
            <a:ext cx="5650992" cy="3904488"/>
          </a:xfrm>
        </p:spPr>
        <p:txBody>
          <a:bodyPr>
            <a:normAutofit/>
          </a:bodyPr>
          <a:lstStyle/>
          <a:p>
            <a:pPr>
              <a:spcBef>
                <a:spcPts val="2500"/>
              </a:spcBef>
            </a:pPr>
            <a:r>
              <a:rPr lang="en-GB" sz="1400" b="1" dirty="0" err="1"/>
              <a:t>Verstaan</a:t>
            </a:r>
            <a:r>
              <a:rPr lang="en-GB" sz="1400" b="1" dirty="0"/>
              <a:t> </a:t>
            </a:r>
            <a:r>
              <a:rPr lang="en-GB" sz="1400" b="1" dirty="0" err="1"/>
              <a:t>dwelmmisbruik</a:t>
            </a:r>
            <a:endParaRPr lang="en-GB" sz="1400" b="1" dirty="0"/>
          </a:p>
          <a:p>
            <a:pPr>
              <a:spcBef>
                <a:spcPts val="2500"/>
              </a:spcBef>
            </a:pPr>
            <a:r>
              <a:rPr lang="nl-NL" sz="1400" dirty="0"/>
              <a:t>Dwelmmisbruik verwys na die skadelike gebruik van psigo-aktiewe stowwe wat lei tot verslawing en gesondheidsrisiko’s.</a:t>
            </a:r>
          </a:p>
          <a:p>
            <a:pPr>
              <a:spcBef>
                <a:spcPts val="2500"/>
              </a:spcBef>
            </a:pPr>
            <a:r>
              <a:rPr lang="en-GB" sz="1400" b="1" dirty="0"/>
              <a:t>Mees </a:t>
            </a:r>
            <a:r>
              <a:rPr lang="en-GB" sz="1400" b="1" dirty="0" err="1"/>
              <a:t>misbruikte</a:t>
            </a:r>
            <a:r>
              <a:rPr lang="en-GB" sz="1400" b="1" dirty="0"/>
              <a:t> </a:t>
            </a:r>
            <a:r>
              <a:rPr lang="en-GB" sz="1400" b="1" dirty="0" err="1"/>
              <a:t>dwelms</a:t>
            </a:r>
            <a:endParaRPr lang="en-GB" sz="1400" b="1" dirty="0"/>
          </a:p>
          <a:p>
            <a:pPr>
              <a:spcBef>
                <a:spcPts val="2500"/>
              </a:spcBef>
            </a:pPr>
            <a:r>
              <a:rPr lang="nl-NL" sz="1400" dirty="0"/>
              <a:t>Middels wat die meeste misbruik word, sluit in alkohol, dagga, metamfetamiene en inhalante, veral onder die jeug.</a:t>
            </a:r>
            <a:endParaRPr lang="en-GB" sz="1400" dirty="0"/>
          </a:p>
          <a:p>
            <a:pPr>
              <a:spcBef>
                <a:spcPts val="2500"/>
              </a:spcBef>
            </a:pPr>
            <a:r>
              <a:rPr lang="en-GB" sz="1400" b="1" dirty="0" err="1"/>
              <a:t>Impak</a:t>
            </a:r>
            <a:r>
              <a:rPr lang="en-GB" sz="1400" b="1" dirty="0"/>
              <a:t> op die </a:t>
            </a:r>
            <a:r>
              <a:rPr lang="en-GB" sz="1400" b="1" dirty="0" err="1"/>
              <a:t>jeug</a:t>
            </a:r>
            <a:endParaRPr lang="en-GB" sz="1400" b="1" dirty="0"/>
          </a:p>
          <a:p>
            <a:pPr>
              <a:spcBef>
                <a:spcPts val="2500"/>
              </a:spcBef>
            </a:pPr>
            <a:r>
              <a:rPr lang="nl-NL" sz="1400" dirty="0"/>
              <a:t>Dwelmmisbruik kan verwoestende uitwerking op die jeug hê, wat hul geestesgesondheid, opvoeding en toekomsvooruitsigte beïnvloed.</a:t>
            </a:r>
            <a:endParaRPr lang="en-GB" sz="1400" dirty="0"/>
          </a:p>
        </p:txBody>
      </p:sp>
      <p:pic>
        <p:nvPicPr>
          <p:cNvPr id="6" name="Content Placeholder 5" descr="Medicine At Home">
            <a:extLst>
              <a:ext uri="{FF2B5EF4-FFF2-40B4-BE49-F238E27FC236}">
                <a16:creationId xmlns:a16="http://schemas.microsoft.com/office/drawing/2014/main" id="{1411D531-5422-44F4-8329-8E3A2361142E}"/>
              </a:ext>
            </a:extLst>
          </p:cNvPr>
          <p:cNvPicPr>
            <a:picLocks noGrp="1" noChangeAspect="1"/>
          </p:cNvPicPr>
          <p:nvPr>
            <p:ph type="pic" sz="quarter" idx="10"/>
          </p:nvPr>
        </p:nvPicPr>
        <p:blipFill>
          <a:blip r:embed="rId3"/>
          <a:srcRect l="4588" r="48678"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4F48B5A1-625B-8991-1F1D-176297351C0A}"/>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4</a:t>
            </a:fld>
            <a:endParaRPr lang="en-US"/>
          </a:p>
        </p:txBody>
      </p:sp>
    </p:spTree>
    <p:extLst>
      <p:ext uri="{BB962C8B-B14F-4D97-AF65-F5344CB8AC3E}">
        <p14:creationId xmlns:p14="http://schemas.microsoft.com/office/powerpoint/2010/main" val="247544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B68E-2D74-63B6-44F4-25C68B2D0BF1}"/>
              </a:ext>
            </a:extLst>
          </p:cNvPr>
          <p:cNvSpPr>
            <a:spLocks noGrp="1"/>
          </p:cNvSpPr>
          <p:nvPr>
            <p:ph type="title"/>
          </p:nvPr>
        </p:nvSpPr>
        <p:spPr>
          <a:xfrm>
            <a:off x="914400" y="914400"/>
            <a:ext cx="7534656" cy="914400"/>
          </a:xfrm>
        </p:spPr>
        <p:txBody>
          <a:bodyPr anchor="b">
            <a:normAutofit/>
          </a:bodyPr>
          <a:lstStyle/>
          <a:p>
            <a:r>
              <a:rPr lang="nl-NL" sz="3000" dirty="0"/>
              <a:t>Statistieke oor tiener- en jeugmisbruik in Suid-Afrika</a:t>
            </a:r>
            <a:endParaRPr lang="en-ZA" sz="3000" dirty="0"/>
          </a:p>
        </p:txBody>
      </p:sp>
      <p:sp>
        <p:nvSpPr>
          <p:cNvPr id="9" name="Slide Number Placeholder 3">
            <a:extLst>
              <a:ext uri="{FF2B5EF4-FFF2-40B4-BE49-F238E27FC236}">
                <a16:creationId xmlns:a16="http://schemas.microsoft.com/office/drawing/2014/main" id="{FFEA7A09-A58A-B690-1639-CBE51B6A3A76}"/>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5</a:t>
            </a:fld>
            <a:endParaRPr lang="en-US"/>
          </a:p>
        </p:txBody>
      </p:sp>
      <p:graphicFrame>
        <p:nvGraphicFramePr>
          <p:cNvPr id="4" name="Content Placeholder 4">
            <a:extLst>
              <a:ext uri="{FF2B5EF4-FFF2-40B4-BE49-F238E27FC236}">
                <a16:creationId xmlns:a16="http://schemas.microsoft.com/office/drawing/2014/main" id="{9EFD1A5F-765E-44C7-9A1A-7F713C9132F5}"/>
              </a:ext>
            </a:extLst>
          </p:cNvPr>
          <p:cNvGraphicFramePr>
            <a:graphicFrameLocks noGrp="1"/>
          </p:cNvGraphicFramePr>
          <p:nvPr>
            <p:ph sz="quarter" idx="10"/>
            <p:extLst>
              <p:ext uri="{D42A27DB-BD31-4B8C-83A1-F6EECF244321}">
                <p14:modId xmlns:p14="http://schemas.microsoft.com/office/powerpoint/2010/main" val="100147846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914400" y="2039112"/>
          <a:ext cx="7150608" cy="3356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4035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3FC4-0C08-C1F6-0063-61F5729D49E8}"/>
              </a:ext>
            </a:extLst>
          </p:cNvPr>
          <p:cNvSpPr>
            <a:spLocks noGrp="1"/>
          </p:cNvSpPr>
          <p:nvPr>
            <p:ph type="title"/>
          </p:nvPr>
        </p:nvSpPr>
        <p:spPr>
          <a:xfrm>
            <a:off x="914400" y="914400"/>
            <a:ext cx="7534656" cy="914400"/>
          </a:xfrm>
        </p:spPr>
        <p:txBody>
          <a:bodyPr anchor="b">
            <a:normAutofit/>
          </a:bodyPr>
          <a:lstStyle/>
          <a:p>
            <a:r>
              <a:rPr lang="en-ZA" dirty="0" err="1"/>
              <a:t>Vergelyking</a:t>
            </a:r>
            <a:r>
              <a:rPr lang="en-ZA" dirty="0"/>
              <a:t> met </a:t>
            </a:r>
            <a:r>
              <a:rPr lang="en-ZA" dirty="0" err="1"/>
              <a:t>wêreldwye</a:t>
            </a:r>
            <a:r>
              <a:rPr lang="en-ZA" dirty="0"/>
              <a:t> </a:t>
            </a:r>
            <a:r>
              <a:rPr lang="en-ZA" dirty="0" err="1"/>
              <a:t>neigings</a:t>
            </a:r>
            <a:endParaRPr lang="en-ZA" dirty="0"/>
          </a:p>
        </p:txBody>
      </p:sp>
      <p:sp>
        <p:nvSpPr>
          <p:cNvPr id="4" name="Content Placeholder 3">
            <a:extLst>
              <a:ext uri="{FF2B5EF4-FFF2-40B4-BE49-F238E27FC236}">
                <a16:creationId xmlns:a16="http://schemas.microsoft.com/office/drawing/2014/main" id="{A11E1DC9-8DD9-D9DC-4AAA-DF907683B34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af-ZA" sz="1800" b="1" noProof="0" dirty="0"/>
              <a:t>Dwelmmisbruik neigings</a:t>
            </a:r>
            <a:r>
              <a:rPr lang="af-ZA" sz="1400" b="1" noProof="0" dirty="0"/>
              <a:t>
</a:t>
            </a:r>
            <a:r>
              <a:rPr lang="af-ZA" sz="1400" noProof="0" dirty="0"/>
              <a:t>Suid-Afrika se </a:t>
            </a:r>
            <a:r>
              <a:rPr lang="af-ZA" sz="1400" noProof="0" dirty="0" err="1"/>
              <a:t>dwelmmisbruiksyfers</a:t>
            </a:r>
            <a:r>
              <a:rPr lang="af-ZA" sz="1400" noProof="0" dirty="0"/>
              <a:t> toon noemenswaardige ooreenkomste met wêreldwye tendense, wat dui op 'n wydverspreide probleem wat aandag verg.</a:t>
            </a:r>
            <a:r>
              <a:rPr lang="af-ZA" sz="1400" b="1" noProof="0" dirty="0"/>
              <a:t>
</a:t>
            </a:r>
            <a:r>
              <a:rPr lang="af-ZA" sz="1800" b="1" noProof="0" dirty="0"/>
              <a:t>Unieke plaaslike faktore</a:t>
            </a:r>
            <a:r>
              <a:rPr lang="af-ZA" sz="1400" b="1" noProof="0" dirty="0"/>
              <a:t>
</a:t>
            </a:r>
            <a:r>
              <a:rPr lang="af-ZA" sz="1400" noProof="0" dirty="0"/>
              <a:t>Plaaslike faktore soos sosio-ekonomiese toestande en kulturele houdings dra aansienlik by tot die hoë misbruik syfers in Suid-Afrika</a:t>
            </a:r>
            <a:r>
              <a:rPr lang="af-ZA" sz="1400" b="1" noProof="0" dirty="0"/>
              <a:t>.
</a:t>
            </a:r>
            <a:r>
              <a:rPr lang="af-ZA" sz="1800" b="1" noProof="0" dirty="0"/>
              <a:t>Effektiewe intervensies</a:t>
            </a:r>
            <a:r>
              <a:rPr lang="af-ZA" sz="1400" b="1" noProof="0" dirty="0"/>
              <a:t>
</a:t>
            </a:r>
            <a:r>
              <a:rPr lang="af-ZA" sz="1400" noProof="0" dirty="0"/>
              <a:t>Om hierdie unieke faktore te verstaan, is van kardinale belang vir die ontwikkeling van pasgemaakte intervensies wat dwelmmisbruik in Suid-Afrika effektief kan aanspreek.</a:t>
            </a:r>
          </a:p>
        </p:txBody>
      </p:sp>
      <p:pic>
        <p:nvPicPr>
          <p:cNvPr id="6" name="Content Placeholder 5" descr="Red globe and syringes on the ECG. Themes: global epidemic; healthcare; vaccination; global warming">
            <a:extLst>
              <a:ext uri="{FF2B5EF4-FFF2-40B4-BE49-F238E27FC236}">
                <a16:creationId xmlns:a16="http://schemas.microsoft.com/office/drawing/2014/main" id="{FF770122-3608-49A2-8CE1-8CC97DEBE932}"/>
              </a:ext>
            </a:extLst>
          </p:cNvPr>
          <p:cNvPicPr>
            <a:picLocks noGrp="1" noChangeAspect="1"/>
          </p:cNvPicPr>
          <p:nvPr>
            <p:ph type="pic" sz="quarter" idx="10"/>
          </p:nvPr>
        </p:nvPicPr>
        <p:blipFill>
          <a:blip r:embed="rId3"/>
          <a:srcRect l="6743" r="46522" b="1"/>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05AA5B13-925B-61C2-6A14-D8F6F57B090D}"/>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6</a:t>
            </a:fld>
            <a:endParaRPr lang="en-US"/>
          </a:p>
        </p:txBody>
      </p:sp>
    </p:spTree>
    <p:extLst>
      <p:ext uri="{BB962C8B-B14F-4D97-AF65-F5344CB8AC3E}">
        <p14:creationId xmlns:p14="http://schemas.microsoft.com/office/powerpoint/2010/main" val="365589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28B1-9140-E5DF-E83A-73E1EF3C2DC1}"/>
              </a:ext>
            </a:extLst>
          </p:cNvPr>
          <p:cNvSpPr>
            <a:spLocks noGrp="1"/>
          </p:cNvSpPr>
          <p:nvPr>
            <p:ph type="title"/>
          </p:nvPr>
        </p:nvSpPr>
        <p:spPr>
          <a:xfrm>
            <a:off x="914400" y="914400"/>
            <a:ext cx="7534656" cy="914400"/>
          </a:xfrm>
        </p:spPr>
        <p:txBody>
          <a:bodyPr anchor="b">
            <a:normAutofit/>
          </a:bodyPr>
          <a:lstStyle/>
          <a:p>
            <a:r>
              <a:rPr lang="en-ZA" dirty="0" err="1"/>
              <a:t>Sosiale</a:t>
            </a:r>
            <a:r>
              <a:rPr lang="en-ZA" dirty="0"/>
              <a:t> en </a:t>
            </a:r>
            <a:r>
              <a:rPr lang="en-ZA" dirty="0" err="1"/>
              <a:t>ekonomiese</a:t>
            </a:r>
            <a:r>
              <a:rPr lang="en-ZA" dirty="0"/>
              <a:t> </a:t>
            </a:r>
            <a:r>
              <a:rPr lang="en-ZA" dirty="0" err="1"/>
              <a:t>faktore</a:t>
            </a:r>
            <a:endParaRPr lang="en-ZA" dirty="0"/>
          </a:p>
        </p:txBody>
      </p:sp>
      <p:sp>
        <p:nvSpPr>
          <p:cNvPr id="4" name="Content Placeholder 3">
            <a:extLst>
              <a:ext uri="{FF2B5EF4-FFF2-40B4-BE49-F238E27FC236}">
                <a16:creationId xmlns:a16="http://schemas.microsoft.com/office/drawing/2014/main" id="{EA8D0E57-B633-6B5F-86B6-5CD4441AB2FF}"/>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en-GB" sz="1400" b="1" dirty="0" err="1"/>
              <a:t>Impak</a:t>
            </a:r>
            <a:r>
              <a:rPr lang="en-GB" sz="1400" b="1" dirty="0"/>
              <a:t> van </a:t>
            </a:r>
            <a:r>
              <a:rPr lang="en-GB" sz="1400" b="1" dirty="0" err="1"/>
              <a:t>armoede</a:t>
            </a:r>
            <a:endParaRPr lang="en-GB" sz="1400" b="1" dirty="0"/>
          </a:p>
          <a:p>
            <a:pPr>
              <a:spcBef>
                <a:spcPts val="2500"/>
              </a:spcBef>
            </a:pPr>
            <a:r>
              <a:rPr lang="nl-NL" sz="1400" dirty="0"/>
              <a:t>Armoede skep stres en beperkte geleenthede, wat daartoe lei dat die jeug verligting soek in dwelmgebruik as 'n hanteringsmeganisme.</a:t>
            </a:r>
          </a:p>
          <a:p>
            <a:pPr>
              <a:spcBef>
                <a:spcPts val="2500"/>
              </a:spcBef>
            </a:pPr>
            <a:r>
              <a:rPr lang="en-GB" sz="1400" b="1" dirty="0" err="1"/>
              <a:t>Werkloosheidsyfers</a:t>
            </a:r>
            <a:endParaRPr lang="en-GB" sz="1400" b="1" dirty="0"/>
          </a:p>
          <a:p>
            <a:pPr>
              <a:spcBef>
                <a:spcPts val="2500"/>
              </a:spcBef>
            </a:pPr>
            <a:r>
              <a:rPr lang="nl-NL" sz="1400" dirty="0"/>
              <a:t>Hoë werkloosheidsyfers dra by tot gevoelens van hopeloosheid onder die jeug, wat die risiko van dwelmmisbruik verhoog.</a:t>
            </a:r>
          </a:p>
          <a:p>
            <a:pPr>
              <a:spcBef>
                <a:spcPts val="2500"/>
              </a:spcBef>
            </a:pPr>
            <a:r>
              <a:rPr lang="en-GB" sz="1400" b="1" dirty="0" err="1"/>
              <a:t>Toegang</a:t>
            </a:r>
            <a:r>
              <a:rPr lang="en-GB" sz="1400" b="1" dirty="0"/>
              <a:t> tot </a:t>
            </a:r>
            <a:r>
              <a:rPr lang="en-GB" sz="1400" b="1" dirty="0" err="1"/>
              <a:t>onderwys</a:t>
            </a:r>
            <a:endParaRPr lang="en-GB" sz="1400" b="1" dirty="0"/>
          </a:p>
          <a:p>
            <a:pPr>
              <a:spcBef>
                <a:spcPts val="2500"/>
              </a:spcBef>
            </a:pPr>
            <a:r>
              <a:rPr lang="nl-NL" sz="1400" dirty="0"/>
              <a:t>Gebrek aan toegang tot onderwys beperk geleenthede vir persoonlike groei, wat die jeug na dwelmgebruik as 'n ontsnap metode dryf.</a:t>
            </a:r>
            <a:endParaRPr lang="en-GB" sz="1400" dirty="0"/>
          </a:p>
        </p:txBody>
      </p:sp>
      <p:pic>
        <p:nvPicPr>
          <p:cNvPr id="6" name="Content Placeholder 5" descr="Mature woman sitting on the floor wearing a protective mask and gloves on a brick wall background looking down">
            <a:extLst>
              <a:ext uri="{FF2B5EF4-FFF2-40B4-BE49-F238E27FC236}">
                <a16:creationId xmlns:a16="http://schemas.microsoft.com/office/drawing/2014/main" id="{C9E27BB1-879F-421A-9636-94C8C8287FF0}"/>
              </a:ext>
            </a:extLst>
          </p:cNvPr>
          <p:cNvPicPr>
            <a:picLocks noGrp="1" noChangeAspect="1"/>
          </p:cNvPicPr>
          <p:nvPr>
            <p:ph type="pic" sz="quarter" idx="10"/>
          </p:nvPr>
        </p:nvPicPr>
        <p:blipFill>
          <a:blip r:embed="rId3"/>
          <a:srcRect t="656" r="-1" b="4007"/>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79F5EE2B-CD01-481F-662B-D571400F18CF}"/>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7</a:t>
            </a:fld>
            <a:endParaRPr lang="en-US"/>
          </a:p>
        </p:txBody>
      </p:sp>
    </p:spTree>
    <p:extLst>
      <p:ext uri="{BB962C8B-B14F-4D97-AF65-F5344CB8AC3E}">
        <p14:creationId xmlns:p14="http://schemas.microsoft.com/office/powerpoint/2010/main" val="190716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C00-A3F9-8588-3C92-CDE93BCAD5EC}"/>
              </a:ext>
            </a:extLst>
          </p:cNvPr>
          <p:cNvSpPr>
            <a:spLocks noGrp="1"/>
          </p:cNvSpPr>
          <p:nvPr>
            <p:ph type="title"/>
          </p:nvPr>
        </p:nvSpPr>
        <p:spPr>
          <a:xfrm>
            <a:off x="914400" y="914400"/>
            <a:ext cx="7534656" cy="914400"/>
          </a:xfrm>
        </p:spPr>
        <p:txBody>
          <a:bodyPr anchor="b">
            <a:normAutofit/>
          </a:bodyPr>
          <a:lstStyle/>
          <a:p>
            <a:r>
              <a:rPr lang="en-ZA" sz="3000" dirty="0" err="1"/>
              <a:t>Groepsdruk</a:t>
            </a:r>
            <a:r>
              <a:rPr lang="en-ZA" sz="3000" dirty="0"/>
              <a:t> en </a:t>
            </a:r>
            <a:r>
              <a:rPr lang="en-ZA" sz="3000" dirty="0" err="1"/>
              <a:t>kulturele</a:t>
            </a:r>
            <a:r>
              <a:rPr lang="en-ZA" sz="3000" dirty="0"/>
              <a:t> </a:t>
            </a:r>
            <a:r>
              <a:rPr lang="en-ZA" sz="3000" dirty="0" err="1"/>
              <a:t>invloede</a:t>
            </a:r>
            <a:endParaRPr lang="en-ZA" sz="3000" dirty="0"/>
          </a:p>
        </p:txBody>
      </p:sp>
      <p:sp>
        <p:nvSpPr>
          <p:cNvPr id="4" name="Content Placeholder 3">
            <a:extLst>
              <a:ext uri="{FF2B5EF4-FFF2-40B4-BE49-F238E27FC236}">
                <a16:creationId xmlns:a16="http://schemas.microsoft.com/office/drawing/2014/main" id="{717532B0-B54E-DAFF-EEA7-8A2B46EE850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en-GB" sz="1400" b="1" dirty="0" err="1"/>
              <a:t>Impak</a:t>
            </a:r>
            <a:r>
              <a:rPr lang="en-GB" sz="1400" b="1" dirty="0"/>
              <a:t> van </a:t>
            </a:r>
            <a:r>
              <a:rPr lang="en-GB" sz="1400" b="1" dirty="0" err="1"/>
              <a:t>groepsdruk</a:t>
            </a:r>
            <a:endParaRPr lang="en-GB" sz="1400" b="1" dirty="0"/>
          </a:p>
          <a:p>
            <a:pPr>
              <a:spcBef>
                <a:spcPts val="2500"/>
              </a:spcBef>
            </a:pPr>
            <a:r>
              <a:rPr lang="nl-NL" sz="1400" dirty="0"/>
              <a:t>Groepsdruk het ‘n groot invloed op tieners, wat daartoe lei dat hulle betrokke raak by dwelmgebruik en eksperimentering.</a:t>
            </a:r>
          </a:p>
          <a:p>
            <a:pPr>
              <a:spcBef>
                <a:spcPts val="2500"/>
              </a:spcBef>
            </a:pPr>
            <a:r>
              <a:rPr lang="en-GB" sz="1400" b="1" dirty="0" err="1"/>
              <a:t>Kulturele</a:t>
            </a:r>
            <a:r>
              <a:rPr lang="en-GB" sz="1400" b="1" dirty="0"/>
              <a:t> </a:t>
            </a:r>
            <a:r>
              <a:rPr lang="en-GB" sz="1400" b="1" dirty="0" err="1"/>
              <a:t>norme</a:t>
            </a:r>
            <a:endParaRPr lang="en-GB" sz="1400" b="1" dirty="0"/>
          </a:p>
          <a:p>
            <a:pPr>
              <a:spcBef>
                <a:spcPts val="2500"/>
              </a:spcBef>
            </a:pPr>
            <a:r>
              <a:rPr lang="nl-NL" sz="1400" dirty="0"/>
              <a:t>Kulturele waardes wat dwelmgebruik verheerlik, dra by tot die normalisering van drank- en dwelmgebruik onder die jeug.</a:t>
            </a:r>
          </a:p>
          <a:p>
            <a:pPr>
              <a:spcBef>
                <a:spcPts val="2500"/>
              </a:spcBef>
            </a:pPr>
            <a:r>
              <a:rPr lang="en-GB" sz="1400" b="1" dirty="0" err="1"/>
              <a:t>Gevolge</a:t>
            </a:r>
            <a:r>
              <a:rPr lang="en-GB" sz="1400" b="1" dirty="0"/>
              <a:t> van </a:t>
            </a:r>
            <a:r>
              <a:rPr lang="en-GB" sz="1400" b="1" dirty="0" err="1"/>
              <a:t>afhanklikheid</a:t>
            </a:r>
            <a:endParaRPr lang="en-GB" sz="1400" b="1" dirty="0"/>
          </a:p>
          <a:p>
            <a:pPr marL="0" lvl="1" indent="0">
              <a:buNone/>
            </a:pPr>
            <a:r>
              <a:rPr lang="nl-NL" sz="1400" dirty="0"/>
              <a:t>Die kombinasie van groepsdruk en kulturele invloede kan lei tot verhoogde dwelmafhanklikheid onder tieners.</a:t>
            </a:r>
            <a:endParaRPr lang="en-GB" sz="1400" dirty="0"/>
          </a:p>
        </p:txBody>
      </p:sp>
      <p:pic>
        <p:nvPicPr>
          <p:cNvPr id="6" name="Content Placeholder 5" descr="Small wooden figures on pink background.  iPhone">
            <a:extLst>
              <a:ext uri="{FF2B5EF4-FFF2-40B4-BE49-F238E27FC236}">
                <a16:creationId xmlns:a16="http://schemas.microsoft.com/office/drawing/2014/main" id="{D7A13C33-D3C3-4F4C-94F8-9751CE4EEFE8}"/>
              </a:ext>
            </a:extLst>
          </p:cNvPr>
          <p:cNvPicPr>
            <a:picLocks noGrp="1" noChangeAspect="1"/>
          </p:cNvPicPr>
          <p:nvPr>
            <p:ph type="pic" sz="quarter" idx="10"/>
          </p:nvPr>
        </p:nvPicPr>
        <p:blipFill>
          <a:blip r:embed="rId3"/>
          <a:srcRect l="29842" r="17647"/>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7EF456EF-0F76-307A-8A27-DAD0B0E75D5F}"/>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8</a:t>
            </a:fld>
            <a:endParaRPr lang="en-US"/>
          </a:p>
        </p:txBody>
      </p:sp>
    </p:spTree>
    <p:extLst>
      <p:ext uri="{BB962C8B-B14F-4D97-AF65-F5344CB8AC3E}">
        <p14:creationId xmlns:p14="http://schemas.microsoft.com/office/powerpoint/2010/main" val="406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4A15-8588-1150-19A5-0B10A7B00E4C}"/>
              </a:ext>
            </a:extLst>
          </p:cNvPr>
          <p:cNvSpPr>
            <a:spLocks noGrp="1"/>
          </p:cNvSpPr>
          <p:nvPr>
            <p:ph type="title"/>
          </p:nvPr>
        </p:nvSpPr>
        <p:spPr>
          <a:xfrm>
            <a:off x="914400" y="914400"/>
            <a:ext cx="7534656" cy="914400"/>
          </a:xfrm>
        </p:spPr>
        <p:txBody>
          <a:bodyPr anchor="b">
            <a:normAutofit/>
          </a:bodyPr>
          <a:lstStyle/>
          <a:p>
            <a:r>
              <a:rPr lang="af-ZA" noProof="0" dirty="0"/>
              <a:t>Geestes gesondheid kwessies</a:t>
            </a:r>
          </a:p>
        </p:txBody>
      </p:sp>
      <p:sp>
        <p:nvSpPr>
          <p:cNvPr id="4" name="Content Placeholder 3">
            <a:extLst>
              <a:ext uri="{FF2B5EF4-FFF2-40B4-BE49-F238E27FC236}">
                <a16:creationId xmlns:a16="http://schemas.microsoft.com/office/drawing/2014/main" id="{44E47D50-414D-0D20-FC03-C60A32C51E64}"/>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399" y="2039111"/>
            <a:ext cx="5650992" cy="3904488"/>
          </a:xfrm>
        </p:spPr>
        <p:txBody>
          <a:bodyPr>
            <a:normAutofit/>
          </a:bodyPr>
          <a:lstStyle/>
          <a:p>
            <a:pPr>
              <a:spcBef>
                <a:spcPts val="2500"/>
              </a:spcBef>
            </a:pPr>
            <a:r>
              <a:rPr lang="nl-NL" sz="1400" b="1" dirty="0"/>
              <a:t>Verband tussen geestesgesondheid en dwelmmisbruik</a:t>
            </a:r>
          </a:p>
          <a:p>
            <a:pPr>
              <a:spcBef>
                <a:spcPts val="2500"/>
              </a:spcBef>
            </a:pPr>
            <a:r>
              <a:rPr lang="af-ZA" sz="1400" noProof="0" dirty="0"/>
              <a:t>Geestes gesondheid versteurings soos angs en depressie word dikwels geassosieer met dwelmmisbruik, wat 'n uitdagende siklus skep.</a:t>
            </a:r>
          </a:p>
          <a:p>
            <a:pPr>
              <a:spcBef>
                <a:spcPts val="2500"/>
              </a:spcBef>
            </a:pPr>
            <a:r>
              <a:rPr lang="af-ZA" sz="1400" b="1" noProof="0" dirty="0"/>
              <a:t>Self medikasie onder jongmense</a:t>
            </a:r>
          </a:p>
          <a:p>
            <a:pPr>
              <a:spcBef>
                <a:spcPts val="2500"/>
              </a:spcBef>
            </a:pPr>
            <a:r>
              <a:rPr lang="af-ZA" sz="1400" noProof="0" dirty="0"/>
              <a:t>Jongmense kan hulle tot middels wend as 'n metode van self medikasie, wat hul geestes gesondheid kwessies vererger.</a:t>
            </a:r>
          </a:p>
          <a:p>
            <a:pPr>
              <a:spcBef>
                <a:spcPts val="2500"/>
              </a:spcBef>
            </a:pPr>
            <a:r>
              <a:rPr lang="af-ZA" sz="1400" b="1" noProof="0" dirty="0"/>
              <a:t>Siklus van afhanklikheid</a:t>
            </a:r>
          </a:p>
          <a:p>
            <a:pPr>
              <a:spcBef>
                <a:spcPts val="2500"/>
              </a:spcBef>
            </a:pPr>
            <a:r>
              <a:rPr lang="af-ZA" sz="1400" noProof="0" dirty="0"/>
              <a:t>Hierdie self medikasie kan lei tot 'n siklus van afhanklikheid, wat geestes gesondheid mettertyd verder kan versleg.</a:t>
            </a:r>
          </a:p>
        </p:txBody>
      </p:sp>
      <p:pic>
        <p:nvPicPr>
          <p:cNvPr id="6" name="Content Placeholder 5" descr="Mental health awareness ribbon in paper head.">
            <a:extLst>
              <a:ext uri="{FF2B5EF4-FFF2-40B4-BE49-F238E27FC236}">
                <a16:creationId xmlns:a16="http://schemas.microsoft.com/office/drawing/2014/main" id="{044CF086-EE99-4F8E-901D-A848BFA90E2A}"/>
              </a:ext>
            </a:extLst>
          </p:cNvPr>
          <p:cNvPicPr>
            <a:picLocks noGrp="1" noChangeAspect="1"/>
          </p:cNvPicPr>
          <p:nvPr>
            <p:ph type="pic" sz="quarter" idx="10"/>
          </p:nvPr>
        </p:nvPicPr>
        <p:blipFill>
          <a:blip r:embed="rId3"/>
          <a:srcRect t="4018" r="-1" b="644"/>
          <a:stretch>
            <a:fillRect/>
          </a:stretch>
        </p:blipFill>
        <p:spPr>
          <a:xfrm>
            <a:off x="7623125" y="-20757"/>
            <a:ext cx="4589511" cy="6555026"/>
          </a:xfrm>
          <a:noFill/>
        </p:spPr>
      </p:pic>
      <p:sp>
        <p:nvSpPr>
          <p:cNvPr id="5" name="Slide Number Placeholder 4">
            <a:extLst>
              <a:ext uri="{FF2B5EF4-FFF2-40B4-BE49-F238E27FC236}">
                <a16:creationId xmlns:a16="http://schemas.microsoft.com/office/drawing/2014/main" id="{3B2E1917-0BDD-C38D-F3A1-513404616CF7}"/>
              </a:ext>
            </a:extLst>
          </p:cNvPr>
          <p:cNvSpPr>
            <a:spLocks noGrp="1"/>
          </p:cNvSpPr>
          <p:nvPr>
            <p:ph type="sldNum" sz="quarter" idx="4"/>
          </p:nvPr>
        </p:nvSpPr>
        <p:spPr>
          <a:xfrm>
            <a:off x="11353800" y="5879804"/>
            <a:ext cx="661416" cy="895899"/>
          </a:xfrm>
        </p:spPr>
        <p:txBody>
          <a:bodyPr anchor="ctr">
            <a:normAutofit/>
          </a:bodyPr>
          <a:lstStyle/>
          <a:p>
            <a:pPr>
              <a:spcAft>
                <a:spcPts val="600"/>
              </a:spcAft>
            </a:pPr>
            <a:fld id="{58FB4751-880F-D840-AAA9-3A15815CC996}" type="slidenum">
              <a:rPr lang="en-US" smtClean="0"/>
              <a:pPr>
                <a:spcAft>
                  <a:spcPts val="600"/>
                </a:spcAft>
              </a:pPr>
              <a:t>9</a:t>
            </a:fld>
            <a:endParaRPr lang="en-US"/>
          </a:p>
        </p:txBody>
      </p:sp>
    </p:spTree>
    <p:extLst>
      <p:ext uri="{BB962C8B-B14F-4D97-AF65-F5344CB8AC3E}">
        <p14:creationId xmlns:p14="http://schemas.microsoft.com/office/powerpoint/2010/main" val="14991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{FF28EF2C-7CA4-4AE3-ACA9-2A166CB786CA}tf11964407_win32</Template>
  <TotalTime>119</TotalTime>
  <Words>2366</Words>
  <Application>Microsoft Office PowerPoint</Application>
  <PresentationFormat>Widescreen</PresentationFormat>
  <Paragraphs>163</Paragraphs>
  <Slides>25</Slides>
  <Notes>25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Gill Sans Nova Light</vt:lpstr>
      <vt:lpstr>Sagona Book</vt:lpstr>
      <vt:lpstr>Custom</vt:lpstr>
      <vt:lpstr>Die risiko's verbonde aan alkohol- en dwelmmisbruik onder tieners en jongmense in Suid-Afrika</vt:lpstr>
      <vt:lpstr>Onderwerpe wat ons gaan behandel</vt:lpstr>
      <vt:lpstr>Oorsig van alkohol- en dwelmmisbruik</vt:lpstr>
      <vt:lpstr>Definisie en tipes dwelms wat algemeen misbruik word</vt:lpstr>
      <vt:lpstr>Statistieke oor tiener- en jeugmisbruik in Suid-Afrika</vt:lpstr>
      <vt:lpstr>Vergelyking met wêreldwye neigings</vt:lpstr>
      <vt:lpstr>Sosiale en ekonomiese faktore</vt:lpstr>
      <vt:lpstr>Groepsdruk en kulturele invloede</vt:lpstr>
      <vt:lpstr>Geestes gesondheid kwessies</vt:lpstr>
      <vt:lpstr>Kort- en langtermyn gesondheid risiko's</vt:lpstr>
      <vt:lpstr>Onmiddellike gevolge vir die gesondheid</vt:lpstr>
      <vt:lpstr>Chroniese gesondheidstoestande en siektes</vt:lpstr>
      <vt:lpstr>Impak op geestesgesondheid</vt:lpstr>
      <vt:lpstr>Social and Economic Impacts</vt:lpstr>
      <vt:lpstr>Gevolge op akademiese prestasie</vt:lpstr>
      <vt:lpstr>Gesinsdinamika en verhoudings</vt:lpstr>
      <vt:lpstr>Ekonomiese las op die samelewing</vt:lpstr>
      <vt:lpstr>Voorkoming en intervensie strategieë</vt:lpstr>
      <vt:lpstr>Onderrig- en bewusmakingsprogramme</vt:lpstr>
      <vt:lpstr>Gemeenskaps- en skoolgebaseerde inisiatiewe</vt:lpstr>
      <vt:lpstr>Policy and Legislation Measures</vt:lpstr>
      <vt:lpstr>Ondersteuning en rehabilitasie</vt:lpstr>
      <vt:lpstr>Berading en terapie opsies</vt:lpstr>
      <vt:lpstr>Rehabilitation Centres and Services</vt:lpstr>
      <vt:lpstr>Portuur ondersteunings groepe en -netwerke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Edward Henn</dc:creator>
  <cp:lastModifiedBy>Edward Henn</cp:lastModifiedBy>
  <cp:revision>1</cp:revision>
  <dcterms:created xsi:type="dcterms:W3CDTF">2025-05-21T09:47:21Z</dcterms:created>
  <dcterms:modified xsi:type="dcterms:W3CDTF">2025-05-21T11:46:24Z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